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68"/>
  </p:normalViewPr>
  <p:slideViewPr>
    <p:cSldViewPr>
      <p:cViewPr varScale="1">
        <p:scale>
          <a:sx n="53" d="100"/>
          <a:sy n="53" d="100"/>
        </p:scale>
        <p:origin x="216" y="4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4390" y="1055884"/>
            <a:ext cx="3904299" cy="8250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128" y="2238812"/>
            <a:ext cx="17487842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0484" y="3147182"/>
            <a:ext cx="11907519" cy="727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5EE61-86D0-7A46-ABED-0C24CDB78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" y="0"/>
            <a:ext cx="20037728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57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059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59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set,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several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did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successfully.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Sometimes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was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example,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True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"/>
                <a:cs typeface="Arial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2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295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ocean.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"/>
                <a:cs typeface="Arial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pad.True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ASDS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successfully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ASDS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ship.</a:t>
            </a:r>
            <a:endParaRPr sz="2950">
              <a:latin typeface="Arial"/>
              <a:cs typeface="Arial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mainly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"/>
                <a:cs typeface="Arial"/>
              </a:rPr>
              <a:t>“1”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successfully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landed,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265" dirty="0">
                <a:solidFill>
                  <a:srgbClr val="FFFFFF"/>
                </a:solidFill>
                <a:latin typeface="Arial"/>
                <a:cs typeface="Arial"/>
              </a:rPr>
              <a:t>“0”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unsuccessful.</a:t>
            </a:r>
            <a:endParaRPr sz="2950">
              <a:latin typeface="Arial"/>
              <a:cs typeface="Arial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Wrangling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5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78" y="0"/>
                </a:moveTo>
                <a:lnTo>
                  <a:pt x="501860" y="0"/>
                </a:lnTo>
                <a:lnTo>
                  <a:pt x="433010" y="113"/>
                </a:lnTo>
                <a:lnTo>
                  <a:pt x="373142" y="911"/>
                </a:lnTo>
                <a:lnTo>
                  <a:pt x="321446" y="3075"/>
                </a:lnTo>
                <a:lnTo>
                  <a:pt x="277116" y="7290"/>
                </a:lnTo>
                <a:lnTo>
                  <a:pt x="239341" y="14239"/>
                </a:lnTo>
                <a:lnTo>
                  <a:pt x="158617" y="47333"/>
                </a:lnTo>
                <a:lnTo>
                  <a:pt x="115126" y="77837"/>
                </a:lnTo>
                <a:lnTo>
                  <a:pt x="77703" y="115254"/>
                </a:lnTo>
                <a:lnTo>
                  <a:pt x="47205" y="158724"/>
                </a:lnTo>
                <a:lnTo>
                  <a:pt x="24492" y="207386"/>
                </a:lnTo>
                <a:lnTo>
                  <a:pt x="7176" y="277226"/>
                </a:lnTo>
                <a:lnTo>
                  <a:pt x="2961" y="321556"/>
                </a:lnTo>
                <a:lnTo>
                  <a:pt x="797" y="373252"/>
                </a:lnTo>
                <a:lnTo>
                  <a:pt x="0" y="433133"/>
                </a:lnTo>
                <a:lnTo>
                  <a:pt x="0" y="613965"/>
                </a:lnTo>
                <a:lnTo>
                  <a:pt x="797" y="673846"/>
                </a:lnTo>
                <a:lnTo>
                  <a:pt x="2961" y="725542"/>
                </a:lnTo>
                <a:lnTo>
                  <a:pt x="7176" y="769872"/>
                </a:lnTo>
                <a:lnTo>
                  <a:pt x="14125" y="807656"/>
                </a:lnTo>
                <a:lnTo>
                  <a:pt x="47205" y="888374"/>
                </a:lnTo>
                <a:lnTo>
                  <a:pt x="77703" y="931844"/>
                </a:lnTo>
                <a:lnTo>
                  <a:pt x="115126" y="969261"/>
                </a:lnTo>
                <a:lnTo>
                  <a:pt x="158617" y="999765"/>
                </a:lnTo>
                <a:lnTo>
                  <a:pt x="207314" y="1022492"/>
                </a:lnTo>
                <a:lnTo>
                  <a:pt x="277116" y="1039800"/>
                </a:lnTo>
                <a:lnTo>
                  <a:pt x="321446" y="1044014"/>
                </a:lnTo>
                <a:lnTo>
                  <a:pt x="373142" y="1046177"/>
                </a:lnTo>
                <a:lnTo>
                  <a:pt x="433010" y="1046974"/>
                </a:lnTo>
                <a:lnTo>
                  <a:pt x="501860" y="1047088"/>
                </a:lnTo>
                <a:lnTo>
                  <a:pt x="6199278" y="1047088"/>
                </a:lnTo>
                <a:lnTo>
                  <a:pt x="6268128" y="1046974"/>
                </a:lnTo>
                <a:lnTo>
                  <a:pt x="6327996" y="1046177"/>
                </a:lnTo>
                <a:lnTo>
                  <a:pt x="6379691" y="1044014"/>
                </a:lnTo>
                <a:lnTo>
                  <a:pt x="6424022" y="1039800"/>
                </a:lnTo>
                <a:lnTo>
                  <a:pt x="6461797" y="1032854"/>
                </a:lnTo>
                <a:lnTo>
                  <a:pt x="6542521" y="999765"/>
                </a:lnTo>
                <a:lnTo>
                  <a:pt x="6586011" y="969261"/>
                </a:lnTo>
                <a:lnTo>
                  <a:pt x="6623435" y="931844"/>
                </a:lnTo>
                <a:lnTo>
                  <a:pt x="6653933" y="888374"/>
                </a:lnTo>
                <a:lnTo>
                  <a:pt x="6676646" y="839712"/>
                </a:lnTo>
                <a:lnTo>
                  <a:pt x="6693961" y="769872"/>
                </a:lnTo>
                <a:lnTo>
                  <a:pt x="6698176" y="725542"/>
                </a:lnTo>
                <a:lnTo>
                  <a:pt x="6700341" y="673846"/>
                </a:lnTo>
                <a:lnTo>
                  <a:pt x="6701138" y="613965"/>
                </a:lnTo>
                <a:lnTo>
                  <a:pt x="6701138" y="433133"/>
                </a:lnTo>
                <a:lnTo>
                  <a:pt x="6700341" y="373252"/>
                </a:lnTo>
                <a:lnTo>
                  <a:pt x="6698176" y="321556"/>
                </a:lnTo>
                <a:lnTo>
                  <a:pt x="6693961" y="277226"/>
                </a:lnTo>
                <a:lnTo>
                  <a:pt x="6687012" y="239442"/>
                </a:lnTo>
                <a:lnTo>
                  <a:pt x="6653933" y="158724"/>
                </a:lnTo>
                <a:lnTo>
                  <a:pt x="6623435" y="115254"/>
                </a:lnTo>
                <a:lnTo>
                  <a:pt x="6586011" y="77837"/>
                </a:lnTo>
                <a:lnTo>
                  <a:pt x="6542521" y="47333"/>
                </a:lnTo>
                <a:lnTo>
                  <a:pt x="6493824" y="24606"/>
                </a:lnTo>
                <a:lnTo>
                  <a:pt x="6424022" y="7290"/>
                </a:lnTo>
                <a:lnTo>
                  <a:pt x="6379691" y="3075"/>
                </a:lnTo>
                <a:lnTo>
                  <a:pt x="6327996" y="911"/>
                </a:lnTo>
                <a:lnTo>
                  <a:pt x="6268128" y="113"/>
                </a:lnTo>
                <a:lnTo>
                  <a:pt x="61992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213" y="2406734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"/>
                <a:cs typeface="Arial"/>
              </a:rPr>
              <a:t>Perform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125" dirty="0">
                <a:latin typeface="Arial"/>
                <a:cs typeface="Arial"/>
              </a:rPr>
              <a:t>exploratory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Data</a:t>
            </a:r>
            <a:r>
              <a:rPr sz="2450" spc="-70" dirty="0">
                <a:latin typeface="Arial"/>
                <a:cs typeface="Arial"/>
              </a:rPr>
              <a:t> </a:t>
            </a:r>
            <a:r>
              <a:rPr sz="2450" spc="60" dirty="0">
                <a:latin typeface="Arial"/>
                <a:cs typeface="Arial"/>
              </a:rPr>
              <a:t>Analysis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determine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Training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50" dirty="0">
                <a:latin typeface="Arial"/>
                <a:cs typeface="Arial"/>
              </a:rPr>
              <a:t>Labels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5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75" y="0"/>
                </a:moveTo>
                <a:lnTo>
                  <a:pt x="544590" y="0"/>
                </a:lnTo>
                <a:lnTo>
                  <a:pt x="470118" y="120"/>
                </a:lnTo>
                <a:lnTo>
                  <a:pt x="405374" y="966"/>
                </a:lnTo>
                <a:lnTo>
                  <a:pt x="349478" y="3262"/>
                </a:lnTo>
                <a:lnTo>
                  <a:pt x="301549" y="7734"/>
                </a:lnTo>
                <a:lnTo>
                  <a:pt x="260706" y="15106"/>
                </a:lnTo>
                <a:lnTo>
                  <a:pt x="181315" y="46204"/>
                </a:lnTo>
                <a:lnTo>
                  <a:pt x="140406" y="72320"/>
                </a:lnTo>
                <a:lnTo>
                  <a:pt x="103884" y="103906"/>
                </a:lnTo>
                <a:lnTo>
                  <a:pt x="72291" y="140416"/>
                </a:lnTo>
                <a:lnTo>
                  <a:pt x="46173" y="181304"/>
                </a:lnTo>
                <a:lnTo>
                  <a:pt x="26072" y="226024"/>
                </a:lnTo>
                <a:lnTo>
                  <a:pt x="8330" y="298196"/>
                </a:lnTo>
                <a:lnTo>
                  <a:pt x="3769" y="344950"/>
                </a:lnTo>
                <a:lnTo>
                  <a:pt x="1268" y="398334"/>
                </a:lnTo>
                <a:lnTo>
                  <a:pt x="215" y="457986"/>
                </a:lnTo>
                <a:lnTo>
                  <a:pt x="0" y="523544"/>
                </a:lnTo>
                <a:lnTo>
                  <a:pt x="215" y="589106"/>
                </a:lnTo>
                <a:lnTo>
                  <a:pt x="1268" y="648761"/>
                </a:lnTo>
                <a:lnTo>
                  <a:pt x="3769" y="702146"/>
                </a:lnTo>
                <a:lnTo>
                  <a:pt x="8330" y="748899"/>
                </a:lnTo>
                <a:lnTo>
                  <a:pt x="15560" y="788659"/>
                </a:lnTo>
                <a:lnTo>
                  <a:pt x="46173" y="865787"/>
                </a:lnTo>
                <a:lnTo>
                  <a:pt x="72291" y="906676"/>
                </a:lnTo>
                <a:lnTo>
                  <a:pt x="103884" y="943185"/>
                </a:lnTo>
                <a:lnTo>
                  <a:pt x="140406" y="974770"/>
                </a:lnTo>
                <a:lnTo>
                  <a:pt x="181315" y="1000884"/>
                </a:lnTo>
                <a:lnTo>
                  <a:pt x="226066" y="1020984"/>
                </a:lnTo>
                <a:lnTo>
                  <a:pt x="301549" y="1039354"/>
                </a:lnTo>
                <a:lnTo>
                  <a:pt x="349478" y="1043825"/>
                </a:lnTo>
                <a:lnTo>
                  <a:pt x="405374" y="1046121"/>
                </a:lnTo>
                <a:lnTo>
                  <a:pt x="470118" y="1046967"/>
                </a:lnTo>
                <a:lnTo>
                  <a:pt x="544590" y="1047088"/>
                </a:lnTo>
                <a:lnTo>
                  <a:pt x="6156775" y="1047088"/>
                </a:lnTo>
                <a:lnTo>
                  <a:pt x="6231248" y="1046967"/>
                </a:lnTo>
                <a:lnTo>
                  <a:pt x="6295992" y="1046121"/>
                </a:lnTo>
                <a:lnTo>
                  <a:pt x="6351887" y="1043825"/>
                </a:lnTo>
                <a:lnTo>
                  <a:pt x="6399816" y="1039354"/>
                </a:lnTo>
                <a:lnTo>
                  <a:pt x="6440660" y="1031982"/>
                </a:lnTo>
                <a:lnTo>
                  <a:pt x="6520051" y="1000884"/>
                </a:lnTo>
                <a:lnTo>
                  <a:pt x="6560959" y="974770"/>
                </a:lnTo>
                <a:lnTo>
                  <a:pt x="6597482" y="943185"/>
                </a:lnTo>
                <a:lnTo>
                  <a:pt x="6629074" y="906676"/>
                </a:lnTo>
                <a:lnTo>
                  <a:pt x="6655193" y="865787"/>
                </a:lnTo>
                <a:lnTo>
                  <a:pt x="6675294" y="821064"/>
                </a:lnTo>
                <a:lnTo>
                  <a:pt x="6693036" y="748899"/>
                </a:lnTo>
                <a:lnTo>
                  <a:pt x="6697597" y="702146"/>
                </a:lnTo>
                <a:lnTo>
                  <a:pt x="6700098" y="648761"/>
                </a:lnTo>
                <a:lnTo>
                  <a:pt x="6701151" y="589106"/>
                </a:lnTo>
                <a:lnTo>
                  <a:pt x="6701366" y="523544"/>
                </a:lnTo>
                <a:lnTo>
                  <a:pt x="6701151" y="457986"/>
                </a:lnTo>
                <a:lnTo>
                  <a:pt x="6700098" y="398334"/>
                </a:lnTo>
                <a:lnTo>
                  <a:pt x="6697597" y="344950"/>
                </a:lnTo>
                <a:lnTo>
                  <a:pt x="6693036" y="298196"/>
                </a:lnTo>
                <a:lnTo>
                  <a:pt x="6685805" y="258433"/>
                </a:lnTo>
                <a:lnTo>
                  <a:pt x="6655193" y="181304"/>
                </a:lnTo>
                <a:lnTo>
                  <a:pt x="6629074" y="140416"/>
                </a:lnTo>
                <a:lnTo>
                  <a:pt x="6597482" y="103906"/>
                </a:lnTo>
                <a:lnTo>
                  <a:pt x="6560959" y="72320"/>
                </a:lnTo>
                <a:lnTo>
                  <a:pt x="6520051" y="46204"/>
                </a:lnTo>
                <a:lnTo>
                  <a:pt x="6475300" y="26103"/>
                </a:lnTo>
                <a:lnTo>
                  <a:pt x="6399816" y="7734"/>
                </a:lnTo>
                <a:lnTo>
                  <a:pt x="6351887" y="3262"/>
                </a:lnTo>
                <a:lnTo>
                  <a:pt x="6295992" y="966"/>
                </a:lnTo>
                <a:lnTo>
                  <a:pt x="6231248" y="120"/>
                </a:lnTo>
                <a:lnTo>
                  <a:pt x="615677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4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78" y="0"/>
                </a:moveTo>
                <a:lnTo>
                  <a:pt x="501860" y="0"/>
                </a:lnTo>
                <a:lnTo>
                  <a:pt x="433010" y="113"/>
                </a:lnTo>
                <a:lnTo>
                  <a:pt x="373142" y="910"/>
                </a:lnTo>
                <a:lnTo>
                  <a:pt x="321446" y="3074"/>
                </a:lnTo>
                <a:lnTo>
                  <a:pt x="277116" y="7287"/>
                </a:lnTo>
                <a:lnTo>
                  <a:pt x="239341" y="14233"/>
                </a:lnTo>
                <a:lnTo>
                  <a:pt x="158617" y="47324"/>
                </a:lnTo>
                <a:lnTo>
                  <a:pt x="115126" y="77830"/>
                </a:lnTo>
                <a:lnTo>
                  <a:pt x="77703" y="115250"/>
                </a:lnTo>
                <a:lnTo>
                  <a:pt x="47205" y="158723"/>
                </a:lnTo>
                <a:lnTo>
                  <a:pt x="24492" y="207386"/>
                </a:lnTo>
                <a:lnTo>
                  <a:pt x="7176" y="277221"/>
                </a:lnTo>
                <a:lnTo>
                  <a:pt x="2961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5"/>
                </a:lnTo>
                <a:lnTo>
                  <a:pt x="2961" y="725531"/>
                </a:lnTo>
                <a:lnTo>
                  <a:pt x="7176" y="769862"/>
                </a:lnTo>
                <a:lnTo>
                  <a:pt x="14125" y="807646"/>
                </a:lnTo>
                <a:lnTo>
                  <a:pt x="47205" y="888364"/>
                </a:lnTo>
                <a:lnTo>
                  <a:pt x="77703" y="931837"/>
                </a:lnTo>
                <a:lnTo>
                  <a:pt x="115126" y="969256"/>
                </a:lnTo>
                <a:lnTo>
                  <a:pt x="158617" y="999758"/>
                </a:lnTo>
                <a:lnTo>
                  <a:pt x="207314" y="1022481"/>
                </a:lnTo>
                <a:lnTo>
                  <a:pt x="277116" y="1039797"/>
                </a:lnTo>
                <a:lnTo>
                  <a:pt x="321446" y="1044012"/>
                </a:lnTo>
                <a:lnTo>
                  <a:pt x="373142" y="1046177"/>
                </a:lnTo>
                <a:lnTo>
                  <a:pt x="433010" y="1046974"/>
                </a:lnTo>
                <a:lnTo>
                  <a:pt x="501860" y="1047088"/>
                </a:lnTo>
                <a:lnTo>
                  <a:pt x="6199278" y="1047088"/>
                </a:lnTo>
                <a:lnTo>
                  <a:pt x="6268128" y="1046974"/>
                </a:lnTo>
                <a:lnTo>
                  <a:pt x="6327996" y="1046177"/>
                </a:lnTo>
                <a:lnTo>
                  <a:pt x="6379691" y="1044012"/>
                </a:lnTo>
                <a:lnTo>
                  <a:pt x="6424022" y="1039797"/>
                </a:lnTo>
                <a:lnTo>
                  <a:pt x="6461797" y="1032848"/>
                </a:lnTo>
                <a:lnTo>
                  <a:pt x="6542521" y="999758"/>
                </a:lnTo>
                <a:lnTo>
                  <a:pt x="6586011" y="969256"/>
                </a:lnTo>
                <a:lnTo>
                  <a:pt x="6623435" y="931837"/>
                </a:lnTo>
                <a:lnTo>
                  <a:pt x="6653933" y="888364"/>
                </a:lnTo>
                <a:lnTo>
                  <a:pt x="6676646" y="839702"/>
                </a:lnTo>
                <a:lnTo>
                  <a:pt x="6693961" y="769862"/>
                </a:lnTo>
                <a:lnTo>
                  <a:pt x="6698176" y="725531"/>
                </a:lnTo>
                <a:lnTo>
                  <a:pt x="6700341" y="673835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6" y="321553"/>
                </a:lnTo>
                <a:lnTo>
                  <a:pt x="6693961" y="277221"/>
                </a:lnTo>
                <a:lnTo>
                  <a:pt x="6687012" y="239438"/>
                </a:lnTo>
                <a:lnTo>
                  <a:pt x="6653933" y="158723"/>
                </a:lnTo>
                <a:lnTo>
                  <a:pt x="6623435" y="115250"/>
                </a:lnTo>
                <a:lnTo>
                  <a:pt x="6586011" y="77830"/>
                </a:lnTo>
                <a:lnTo>
                  <a:pt x="6542521" y="47324"/>
                </a:lnTo>
                <a:lnTo>
                  <a:pt x="6493824" y="24596"/>
                </a:lnTo>
                <a:lnTo>
                  <a:pt x="6424022" y="7287"/>
                </a:lnTo>
                <a:lnTo>
                  <a:pt x="6379691" y="3074"/>
                </a:lnTo>
                <a:lnTo>
                  <a:pt x="6327996" y="910"/>
                </a:lnTo>
                <a:lnTo>
                  <a:pt x="6268128" y="113"/>
                </a:lnTo>
                <a:lnTo>
                  <a:pt x="61992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7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78" y="0"/>
                </a:moveTo>
                <a:lnTo>
                  <a:pt x="501860" y="0"/>
                </a:lnTo>
                <a:lnTo>
                  <a:pt x="433010" y="113"/>
                </a:lnTo>
                <a:lnTo>
                  <a:pt x="373142" y="910"/>
                </a:lnTo>
                <a:lnTo>
                  <a:pt x="321446" y="3074"/>
                </a:lnTo>
                <a:lnTo>
                  <a:pt x="277116" y="7287"/>
                </a:lnTo>
                <a:lnTo>
                  <a:pt x="239341" y="14233"/>
                </a:lnTo>
                <a:lnTo>
                  <a:pt x="158617" y="47324"/>
                </a:lnTo>
                <a:lnTo>
                  <a:pt x="115126" y="77829"/>
                </a:lnTo>
                <a:lnTo>
                  <a:pt x="77703" y="115248"/>
                </a:lnTo>
                <a:lnTo>
                  <a:pt x="47205" y="158718"/>
                </a:lnTo>
                <a:lnTo>
                  <a:pt x="24492" y="207375"/>
                </a:lnTo>
                <a:lnTo>
                  <a:pt x="7176" y="277218"/>
                </a:lnTo>
                <a:lnTo>
                  <a:pt x="2961" y="321551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5"/>
                </a:lnTo>
                <a:lnTo>
                  <a:pt x="2961" y="725531"/>
                </a:lnTo>
                <a:lnTo>
                  <a:pt x="7176" y="769862"/>
                </a:lnTo>
                <a:lnTo>
                  <a:pt x="14125" y="807646"/>
                </a:lnTo>
                <a:lnTo>
                  <a:pt x="47205" y="888363"/>
                </a:lnTo>
                <a:lnTo>
                  <a:pt x="77703" y="931834"/>
                </a:lnTo>
                <a:lnTo>
                  <a:pt x="115126" y="969251"/>
                </a:lnTo>
                <a:lnTo>
                  <a:pt x="158617" y="999754"/>
                </a:lnTo>
                <a:lnTo>
                  <a:pt x="207314" y="1022481"/>
                </a:lnTo>
                <a:lnTo>
                  <a:pt x="277116" y="1039797"/>
                </a:lnTo>
                <a:lnTo>
                  <a:pt x="321446" y="1044012"/>
                </a:lnTo>
                <a:lnTo>
                  <a:pt x="373142" y="1046177"/>
                </a:lnTo>
                <a:lnTo>
                  <a:pt x="433010" y="1046974"/>
                </a:lnTo>
                <a:lnTo>
                  <a:pt x="501860" y="1047088"/>
                </a:lnTo>
                <a:lnTo>
                  <a:pt x="6199278" y="1047088"/>
                </a:lnTo>
                <a:lnTo>
                  <a:pt x="6268128" y="1046974"/>
                </a:lnTo>
                <a:lnTo>
                  <a:pt x="6327996" y="1046177"/>
                </a:lnTo>
                <a:lnTo>
                  <a:pt x="6379691" y="1044012"/>
                </a:lnTo>
                <a:lnTo>
                  <a:pt x="6424022" y="1039797"/>
                </a:lnTo>
                <a:lnTo>
                  <a:pt x="6461797" y="1032848"/>
                </a:lnTo>
                <a:lnTo>
                  <a:pt x="6542521" y="999754"/>
                </a:lnTo>
                <a:lnTo>
                  <a:pt x="6586011" y="969251"/>
                </a:lnTo>
                <a:lnTo>
                  <a:pt x="6623435" y="931834"/>
                </a:lnTo>
                <a:lnTo>
                  <a:pt x="6653933" y="888363"/>
                </a:lnTo>
                <a:lnTo>
                  <a:pt x="6676646" y="839702"/>
                </a:lnTo>
                <a:lnTo>
                  <a:pt x="6693961" y="769862"/>
                </a:lnTo>
                <a:lnTo>
                  <a:pt x="6698176" y="725531"/>
                </a:lnTo>
                <a:lnTo>
                  <a:pt x="6700341" y="673835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6" y="321551"/>
                </a:lnTo>
                <a:lnTo>
                  <a:pt x="6693961" y="277218"/>
                </a:lnTo>
                <a:lnTo>
                  <a:pt x="6687012" y="239432"/>
                </a:lnTo>
                <a:lnTo>
                  <a:pt x="6653933" y="158718"/>
                </a:lnTo>
                <a:lnTo>
                  <a:pt x="6623435" y="115248"/>
                </a:lnTo>
                <a:lnTo>
                  <a:pt x="6586011" y="77829"/>
                </a:lnTo>
                <a:lnTo>
                  <a:pt x="6542521" y="47324"/>
                </a:lnTo>
                <a:lnTo>
                  <a:pt x="6493824" y="24596"/>
                </a:lnTo>
                <a:lnTo>
                  <a:pt x="6424022" y="7287"/>
                </a:lnTo>
                <a:lnTo>
                  <a:pt x="6379691" y="3074"/>
                </a:lnTo>
                <a:lnTo>
                  <a:pt x="6327996" y="910"/>
                </a:lnTo>
                <a:lnTo>
                  <a:pt x="6268128" y="113"/>
                </a:lnTo>
                <a:lnTo>
                  <a:pt x="61992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3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"/>
                <a:cs typeface="Arial"/>
              </a:rPr>
              <a:t>Calculate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80" dirty="0">
                <a:latin typeface="Arial"/>
                <a:cs typeface="Arial"/>
              </a:rPr>
              <a:t>of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launches </a:t>
            </a:r>
            <a:r>
              <a:rPr sz="2450" spc="135" dirty="0">
                <a:latin typeface="Arial"/>
                <a:cs typeface="Arial"/>
              </a:rPr>
              <a:t>on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80" dirty="0">
                <a:latin typeface="Arial"/>
                <a:cs typeface="Arial"/>
              </a:rPr>
              <a:t>site</a:t>
            </a:r>
            <a:endParaRPr sz="2450">
              <a:latin typeface="Arial"/>
              <a:cs typeface="Arial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"/>
                <a:cs typeface="Arial"/>
              </a:rPr>
              <a:t>Calculate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80" dirty="0">
                <a:latin typeface="Arial"/>
                <a:cs typeface="Arial"/>
              </a:rPr>
              <a:t>of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95" dirty="0">
                <a:latin typeface="Arial"/>
                <a:cs typeface="Arial"/>
              </a:rPr>
              <a:t>each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orbit</a:t>
            </a:r>
            <a:endParaRPr sz="2450">
              <a:latin typeface="Arial"/>
              <a:cs typeface="Arial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"/>
                <a:cs typeface="Arial"/>
              </a:rPr>
              <a:t>Calculate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50" dirty="0">
                <a:latin typeface="Arial"/>
                <a:cs typeface="Arial"/>
              </a:rPr>
              <a:t>number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and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30" dirty="0">
                <a:latin typeface="Arial"/>
                <a:cs typeface="Arial"/>
              </a:rPr>
              <a:t>occurrence </a:t>
            </a:r>
            <a:r>
              <a:rPr sz="2450" spc="180" dirty="0">
                <a:latin typeface="Arial"/>
                <a:cs typeface="Arial"/>
              </a:rPr>
              <a:t>of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05" dirty="0">
                <a:latin typeface="Arial"/>
                <a:cs typeface="Arial"/>
              </a:rPr>
              <a:t>mission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per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70" dirty="0">
                <a:latin typeface="Arial"/>
                <a:cs typeface="Arial"/>
              </a:rPr>
              <a:t>orbit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40" dirty="0">
                <a:latin typeface="Arial"/>
                <a:cs typeface="Arial"/>
              </a:rPr>
              <a:t>type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2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78" y="0"/>
                </a:moveTo>
                <a:lnTo>
                  <a:pt x="501860" y="0"/>
                </a:lnTo>
                <a:lnTo>
                  <a:pt x="433010" y="113"/>
                </a:lnTo>
                <a:lnTo>
                  <a:pt x="373142" y="911"/>
                </a:lnTo>
                <a:lnTo>
                  <a:pt x="321446" y="3075"/>
                </a:lnTo>
                <a:lnTo>
                  <a:pt x="277116" y="7290"/>
                </a:lnTo>
                <a:lnTo>
                  <a:pt x="239341" y="14239"/>
                </a:lnTo>
                <a:lnTo>
                  <a:pt x="158617" y="47333"/>
                </a:lnTo>
                <a:lnTo>
                  <a:pt x="115126" y="77837"/>
                </a:lnTo>
                <a:lnTo>
                  <a:pt x="77703" y="115254"/>
                </a:lnTo>
                <a:lnTo>
                  <a:pt x="47205" y="158724"/>
                </a:lnTo>
                <a:lnTo>
                  <a:pt x="24492" y="207386"/>
                </a:lnTo>
                <a:lnTo>
                  <a:pt x="7176" y="277226"/>
                </a:lnTo>
                <a:lnTo>
                  <a:pt x="2961" y="321556"/>
                </a:lnTo>
                <a:lnTo>
                  <a:pt x="797" y="373252"/>
                </a:lnTo>
                <a:lnTo>
                  <a:pt x="0" y="433133"/>
                </a:lnTo>
                <a:lnTo>
                  <a:pt x="0" y="613956"/>
                </a:lnTo>
                <a:lnTo>
                  <a:pt x="797" y="673838"/>
                </a:lnTo>
                <a:lnTo>
                  <a:pt x="2961" y="725536"/>
                </a:lnTo>
                <a:lnTo>
                  <a:pt x="7176" y="769869"/>
                </a:lnTo>
                <a:lnTo>
                  <a:pt x="14125" y="807655"/>
                </a:lnTo>
                <a:lnTo>
                  <a:pt x="47205" y="888370"/>
                </a:lnTo>
                <a:lnTo>
                  <a:pt x="77703" y="931840"/>
                </a:lnTo>
                <a:lnTo>
                  <a:pt x="115126" y="969258"/>
                </a:lnTo>
                <a:lnTo>
                  <a:pt x="158617" y="999764"/>
                </a:lnTo>
                <a:lnTo>
                  <a:pt x="207314" y="1022492"/>
                </a:lnTo>
                <a:lnTo>
                  <a:pt x="277116" y="1039800"/>
                </a:lnTo>
                <a:lnTo>
                  <a:pt x="321446" y="1044014"/>
                </a:lnTo>
                <a:lnTo>
                  <a:pt x="373142" y="1046177"/>
                </a:lnTo>
                <a:lnTo>
                  <a:pt x="433010" y="1046974"/>
                </a:lnTo>
                <a:lnTo>
                  <a:pt x="501860" y="1047088"/>
                </a:lnTo>
                <a:lnTo>
                  <a:pt x="6199278" y="1047088"/>
                </a:lnTo>
                <a:lnTo>
                  <a:pt x="6268128" y="1046974"/>
                </a:lnTo>
                <a:lnTo>
                  <a:pt x="6327996" y="1046177"/>
                </a:lnTo>
                <a:lnTo>
                  <a:pt x="6379691" y="1044014"/>
                </a:lnTo>
                <a:lnTo>
                  <a:pt x="6424022" y="1039800"/>
                </a:lnTo>
                <a:lnTo>
                  <a:pt x="6461797" y="1032854"/>
                </a:lnTo>
                <a:lnTo>
                  <a:pt x="6542521" y="999764"/>
                </a:lnTo>
                <a:lnTo>
                  <a:pt x="6586011" y="969258"/>
                </a:lnTo>
                <a:lnTo>
                  <a:pt x="6623435" y="931840"/>
                </a:lnTo>
                <a:lnTo>
                  <a:pt x="6653933" y="888370"/>
                </a:lnTo>
                <a:lnTo>
                  <a:pt x="6676646" y="839712"/>
                </a:lnTo>
                <a:lnTo>
                  <a:pt x="6693961" y="769869"/>
                </a:lnTo>
                <a:lnTo>
                  <a:pt x="6698176" y="725536"/>
                </a:lnTo>
                <a:lnTo>
                  <a:pt x="6700341" y="673838"/>
                </a:lnTo>
                <a:lnTo>
                  <a:pt x="6701138" y="613956"/>
                </a:lnTo>
                <a:lnTo>
                  <a:pt x="6701138" y="433133"/>
                </a:lnTo>
                <a:lnTo>
                  <a:pt x="6700341" y="373252"/>
                </a:lnTo>
                <a:lnTo>
                  <a:pt x="6698176" y="321556"/>
                </a:lnTo>
                <a:lnTo>
                  <a:pt x="6693961" y="277226"/>
                </a:lnTo>
                <a:lnTo>
                  <a:pt x="6687012" y="239442"/>
                </a:lnTo>
                <a:lnTo>
                  <a:pt x="6653933" y="158724"/>
                </a:lnTo>
                <a:lnTo>
                  <a:pt x="6623435" y="115254"/>
                </a:lnTo>
                <a:lnTo>
                  <a:pt x="6586011" y="77837"/>
                </a:lnTo>
                <a:lnTo>
                  <a:pt x="6542521" y="47333"/>
                </a:lnTo>
                <a:lnTo>
                  <a:pt x="6493824" y="24606"/>
                </a:lnTo>
                <a:lnTo>
                  <a:pt x="6424022" y="7290"/>
                </a:lnTo>
                <a:lnTo>
                  <a:pt x="6379691" y="3075"/>
                </a:lnTo>
                <a:lnTo>
                  <a:pt x="6327996" y="911"/>
                </a:lnTo>
                <a:lnTo>
                  <a:pt x="6268128" y="113"/>
                </a:lnTo>
                <a:lnTo>
                  <a:pt x="61992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68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78" y="0"/>
                </a:moveTo>
                <a:lnTo>
                  <a:pt x="501860" y="0"/>
                </a:lnTo>
                <a:lnTo>
                  <a:pt x="433010" y="113"/>
                </a:lnTo>
                <a:lnTo>
                  <a:pt x="373142" y="911"/>
                </a:lnTo>
                <a:lnTo>
                  <a:pt x="321446" y="3075"/>
                </a:lnTo>
                <a:lnTo>
                  <a:pt x="277116" y="7290"/>
                </a:lnTo>
                <a:lnTo>
                  <a:pt x="239341" y="14239"/>
                </a:lnTo>
                <a:lnTo>
                  <a:pt x="158617" y="47329"/>
                </a:lnTo>
                <a:lnTo>
                  <a:pt x="115126" y="77832"/>
                </a:lnTo>
                <a:lnTo>
                  <a:pt x="77703" y="115251"/>
                </a:lnTo>
                <a:lnTo>
                  <a:pt x="47205" y="158723"/>
                </a:lnTo>
                <a:lnTo>
                  <a:pt x="24492" y="207386"/>
                </a:lnTo>
                <a:lnTo>
                  <a:pt x="7176" y="277226"/>
                </a:lnTo>
                <a:lnTo>
                  <a:pt x="2961" y="321556"/>
                </a:lnTo>
                <a:lnTo>
                  <a:pt x="797" y="373252"/>
                </a:lnTo>
                <a:lnTo>
                  <a:pt x="0" y="433133"/>
                </a:lnTo>
                <a:lnTo>
                  <a:pt x="0" y="613956"/>
                </a:lnTo>
                <a:lnTo>
                  <a:pt x="797" y="673837"/>
                </a:lnTo>
                <a:lnTo>
                  <a:pt x="2961" y="725535"/>
                </a:lnTo>
                <a:lnTo>
                  <a:pt x="7176" y="769866"/>
                </a:lnTo>
                <a:lnTo>
                  <a:pt x="14125" y="807649"/>
                </a:lnTo>
                <a:lnTo>
                  <a:pt x="47205" y="888364"/>
                </a:lnTo>
                <a:lnTo>
                  <a:pt x="77703" y="931837"/>
                </a:lnTo>
                <a:lnTo>
                  <a:pt x="115126" y="969258"/>
                </a:lnTo>
                <a:lnTo>
                  <a:pt x="158617" y="999763"/>
                </a:lnTo>
                <a:lnTo>
                  <a:pt x="207314" y="1022492"/>
                </a:lnTo>
                <a:lnTo>
                  <a:pt x="277116" y="1039800"/>
                </a:lnTo>
                <a:lnTo>
                  <a:pt x="321446" y="1044014"/>
                </a:lnTo>
                <a:lnTo>
                  <a:pt x="373142" y="1046177"/>
                </a:lnTo>
                <a:lnTo>
                  <a:pt x="433010" y="1046974"/>
                </a:lnTo>
                <a:lnTo>
                  <a:pt x="501860" y="1047088"/>
                </a:lnTo>
                <a:lnTo>
                  <a:pt x="6199278" y="1047088"/>
                </a:lnTo>
                <a:lnTo>
                  <a:pt x="6268128" y="1046974"/>
                </a:lnTo>
                <a:lnTo>
                  <a:pt x="6327996" y="1046177"/>
                </a:lnTo>
                <a:lnTo>
                  <a:pt x="6379691" y="1044014"/>
                </a:lnTo>
                <a:lnTo>
                  <a:pt x="6424022" y="1039800"/>
                </a:lnTo>
                <a:lnTo>
                  <a:pt x="6461797" y="1032854"/>
                </a:lnTo>
                <a:lnTo>
                  <a:pt x="6542521" y="999763"/>
                </a:lnTo>
                <a:lnTo>
                  <a:pt x="6586011" y="969258"/>
                </a:lnTo>
                <a:lnTo>
                  <a:pt x="6623435" y="931837"/>
                </a:lnTo>
                <a:lnTo>
                  <a:pt x="6653933" y="888364"/>
                </a:lnTo>
                <a:lnTo>
                  <a:pt x="6676646" y="839702"/>
                </a:lnTo>
                <a:lnTo>
                  <a:pt x="6693961" y="769866"/>
                </a:lnTo>
                <a:lnTo>
                  <a:pt x="6698176" y="725535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3"/>
                </a:lnTo>
                <a:lnTo>
                  <a:pt x="6700341" y="373252"/>
                </a:lnTo>
                <a:lnTo>
                  <a:pt x="6698176" y="321556"/>
                </a:lnTo>
                <a:lnTo>
                  <a:pt x="6693961" y="277226"/>
                </a:lnTo>
                <a:lnTo>
                  <a:pt x="6687012" y="239442"/>
                </a:lnTo>
                <a:lnTo>
                  <a:pt x="6653933" y="158723"/>
                </a:lnTo>
                <a:lnTo>
                  <a:pt x="6623435" y="115251"/>
                </a:lnTo>
                <a:lnTo>
                  <a:pt x="6586011" y="77832"/>
                </a:lnTo>
                <a:lnTo>
                  <a:pt x="6542521" y="47329"/>
                </a:lnTo>
                <a:lnTo>
                  <a:pt x="6493824" y="24606"/>
                </a:lnTo>
                <a:lnTo>
                  <a:pt x="6424022" y="7290"/>
                </a:lnTo>
                <a:lnTo>
                  <a:pt x="6379691" y="3075"/>
                </a:lnTo>
                <a:lnTo>
                  <a:pt x="6327996" y="911"/>
                </a:lnTo>
                <a:lnTo>
                  <a:pt x="6268128" y="113"/>
                </a:lnTo>
                <a:lnTo>
                  <a:pt x="61992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0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0" dirty="0">
                <a:latin typeface="Arial"/>
                <a:cs typeface="Arial"/>
              </a:rPr>
              <a:t>Create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dirty="0">
                <a:latin typeface="Arial"/>
                <a:cs typeface="Arial"/>
              </a:rPr>
              <a:t>a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20" dirty="0">
                <a:latin typeface="Arial"/>
                <a:cs typeface="Arial"/>
              </a:rPr>
              <a:t>landing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60" dirty="0">
                <a:latin typeface="Arial"/>
                <a:cs typeface="Arial"/>
              </a:rPr>
              <a:t>outcome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90" dirty="0">
                <a:latin typeface="Arial"/>
                <a:cs typeface="Arial"/>
              </a:rPr>
              <a:t>label </a:t>
            </a:r>
            <a:r>
              <a:rPr sz="2450" spc="180" dirty="0">
                <a:latin typeface="Arial"/>
                <a:cs typeface="Arial"/>
              </a:rPr>
              <a:t>from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155" dirty="0">
                <a:latin typeface="Arial"/>
                <a:cs typeface="Arial"/>
              </a:rPr>
              <a:t>Outcome</a:t>
            </a:r>
            <a:r>
              <a:rPr sz="2450" spc="-85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column</a:t>
            </a:r>
            <a:endParaRPr sz="2450">
              <a:latin typeface="Arial"/>
              <a:cs typeface="Arial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"/>
                <a:cs typeface="Arial"/>
              </a:rPr>
              <a:t>Exporting</a:t>
            </a:r>
            <a:r>
              <a:rPr sz="2450" spc="-80" dirty="0">
                <a:latin typeface="Arial"/>
                <a:cs typeface="Arial"/>
              </a:rPr>
              <a:t> </a:t>
            </a:r>
            <a:r>
              <a:rPr sz="2450" spc="145" dirty="0">
                <a:latin typeface="Arial"/>
                <a:cs typeface="Arial"/>
              </a:rPr>
              <a:t>the</a:t>
            </a:r>
            <a:r>
              <a:rPr sz="2450" spc="-75" dirty="0">
                <a:latin typeface="Arial"/>
                <a:cs typeface="Arial"/>
              </a:rPr>
              <a:t> </a:t>
            </a:r>
            <a:r>
              <a:rPr sz="2450" spc="85" dirty="0">
                <a:latin typeface="Arial"/>
                <a:cs typeface="Arial"/>
              </a:rPr>
              <a:t>data </a:t>
            </a:r>
            <a:r>
              <a:rPr sz="2450" spc="180" dirty="0">
                <a:latin typeface="Arial"/>
                <a:cs typeface="Arial"/>
              </a:rPr>
              <a:t>to</a:t>
            </a:r>
            <a:r>
              <a:rPr sz="2450" spc="-90" dirty="0">
                <a:latin typeface="Arial"/>
                <a:cs typeface="Arial"/>
              </a:rPr>
              <a:t> </a:t>
            </a:r>
            <a:r>
              <a:rPr sz="2450" spc="-25" dirty="0">
                <a:latin typeface="Arial"/>
                <a:cs typeface="Arial"/>
              </a:rPr>
              <a:t>CSV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51" y="3401770"/>
            <a:ext cx="635000" cy="535940"/>
            <a:chOff x="15388851" y="3401770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28" y="3427947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90" y="0"/>
                  </a:moveTo>
                  <a:lnTo>
                    <a:pt x="198109" y="0"/>
                  </a:lnTo>
                  <a:lnTo>
                    <a:pt x="198109" y="214768"/>
                  </a:lnTo>
                  <a:lnTo>
                    <a:pt x="0" y="214768"/>
                  </a:lnTo>
                  <a:lnTo>
                    <a:pt x="291300" y="483231"/>
                  </a:lnTo>
                  <a:lnTo>
                    <a:pt x="582600" y="214768"/>
                  </a:lnTo>
                  <a:lnTo>
                    <a:pt x="384490" y="214768"/>
                  </a:lnTo>
                  <a:lnTo>
                    <a:pt x="38449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28" y="3427947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6"/>
                  </a:moveTo>
                  <a:lnTo>
                    <a:pt x="582538" y="214776"/>
                  </a:lnTo>
                  <a:lnTo>
                    <a:pt x="291269" y="483237"/>
                  </a:lnTo>
                  <a:lnTo>
                    <a:pt x="0" y="214776"/>
                  </a:lnTo>
                  <a:lnTo>
                    <a:pt x="198063" y="214776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6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3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8" y="3086660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vs. Payload Mass,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vs.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 Site,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 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Type,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vs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Yearly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>
              <a:latin typeface="Arial"/>
              <a:cs typeface="Arial"/>
            </a:endParaRPr>
          </a:p>
          <a:p>
            <a:pPr marL="12700" marR="880110">
              <a:lnSpc>
                <a:spcPct val="110700"/>
              </a:lnSpc>
              <a:spcBef>
                <a:spcPts val="5"/>
              </a:spcBef>
            </a:pP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"/>
                <a:cs typeface="Arial"/>
              </a:rPr>
              <a:t>variables.</a:t>
            </a:r>
            <a:r>
              <a:rPr sz="3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"/>
                <a:cs typeface="Arial"/>
              </a:rPr>
              <a:t>discrete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goal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"/>
                <a:cs typeface="Arial"/>
              </a:rPr>
              <a:t>being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"/>
                <a:cs typeface="Arial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"/>
                <a:cs typeface="Arial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series).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>
              <a:latin typeface="Arial"/>
              <a:cs typeface="Arial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EDA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Visualization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5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78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D5D5D5"/>
                </a:solidFill>
                <a:latin typeface="Arial"/>
                <a:cs typeface="Arial"/>
              </a:rPr>
              <a:t>SQL</a:t>
            </a:r>
            <a:r>
              <a:rPr sz="28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"/>
                <a:cs typeface="Arial"/>
              </a:rPr>
              <a:t>queries:</a:t>
            </a:r>
            <a:endParaRPr sz="28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‘CCA'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(CRS)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v1.1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achieved</a:t>
            </a:r>
            <a:endParaRPr sz="2500">
              <a:latin typeface="Arial"/>
              <a:cs typeface="Arial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5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"/>
                <a:cs typeface="Arial"/>
              </a:rPr>
              <a:t>6000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endParaRPr sz="2500">
              <a:latin typeface="Arial"/>
              <a:cs typeface="Arial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endParaRPr sz="2500">
              <a:latin typeface="Arial"/>
              <a:cs typeface="Arial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sz="2500">
              <a:latin typeface="Arial"/>
              <a:cs typeface="Arial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25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25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>
              <a:latin typeface="Arial"/>
              <a:cs typeface="Arial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EDA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SQL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0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8" y="2920854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4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location.</a:t>
            </a:r>
            <a:endParaRPr sz="2900">
              <a:latin typeface="Arial"/>
              <a:cs typeface="Arial"/>
            </a:endParaRPr>
          </a:p>
          <a:p>
            <a:pPr marL="766445" marR="7556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Markers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Circle,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Popup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"/>
                <a:cs typeface="Arial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geographical</a:t>
            </a:r>
            <a:r>
              <a:rPr sz="2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coasts.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"/>
              <a:buChar char="-"/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solidFill>
                  <a:srgbClr val="D5D5D5"/>
                </a:solidFill>
                <a:latin typeface="Arial"/>
                <a:cs typeface="Arial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"/>
                <a:cs typeface="Arial"/>
              </a:rPr>
              <a:t>Markers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"/>
                <a:cs typeface="Arial"/>
              </a:rPr>
              <a:t>outcomes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10" dirty="0">
                <a:solidFill>
                  <a:srgbClr val="D5D5D5"/>
                </a:solidFill>
                <a:latin typeface="Arial"/>
                <a:cs typeface="Arial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"/>
                <a:cs typeface="Arial"/>
              </a:rPr>
              <a:t>Site:</a:t>
            </a:r>
            <a:endParaRPr sz="3300">
              <a:latin typeface="Arial"/>
              <a:cs typeface="Arial"/>
            </a:endParaRPr>
          </a:p>
          <a:p>
            <a:pPr marL="766445" marR="5080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2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"/>
              <a:buChar char="-"/>
            </a:pP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solidFill>
                  <a:srgbClr val="D5D5D5"/>
                </a:solidFill>
                <a:latin typeface="Arial"/>
                <a:cs typeface="Arial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"/>
                <a:cs typeface="Arial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"/>
                <a:cs typeface="Arial"/>
              </a:rPr>
              <a:t>Site</a:t>
            </a:r>
            <a:r>
              <a:rPr sz="33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"/>
                <a:cs typeface="Arial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300" spc="130" dirty="0">
                <a:solidFill>
                  <a:srgbClr val="D5D5D5"/>
                </a:solidFill>
                <a:latin typeface="Arial"/>
                <a:cs typeface="Arial"/>
              </a:rPr>
              <a:t>proximities:</a:t>
            </a:r>
            <a:endParaRPr sz="3300">
              <a:latin typeface="Arial"/>
              <a:cs typeface="Arial"/>
            </a:endParaRPr>
          </a:p>
          <a:p>
            <a:pPr marL="766445" marR="146621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"/>
                <a:cs typeface="Arial"/>
              </a:rPr>
              <a:t>example)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"/>
                <a:cs typeface="Arial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FFFFF"/>
                </a:solidFill>
                <a:latin typeface="Arial"/>
                <a:cs typeface="Arial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"/>
                <a:cs typeface="Arial"/>
              </a:rPr>
              <a:t>Highway,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"/>
                <a:cs typeface="Arial"/>
              </a:rPr>
              <a:t>City.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>
              <a:latin typeface="Arial"/>
              <a:cs typeface="Arial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Interactive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Visual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Analytics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Folium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2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0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8" y="3057509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"/>
                <a:cs typeface="Arial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Arial"/>
                <a:cs typeface="Arial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selection.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-"/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Pie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"/>
                <a:cs typeface="Arial"/>
              </a:rPr>
              <a:t>showing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"/>
                <a:cs typeface="Arial"/>
              </a:rPr>
              <a:t>(All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"/>
                <a:cs typeface="Arial"/>
              </a:rPr>
              <a:t>Sites/Certain</a:t>
            </a:r>
            <a:r>
              <a:rPr sz="350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Site):</a:t>
            </a:r>
            <a:endParaRPr sz="3500">
              <a:latin typeface="Arial"/>
              <a:cs typeface="Arial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100" spc="5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vs. Failed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counts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10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sz="3100" spc="85" dirty="0">
                <a:solidFill>
                  <a:srgbClr val="FFFFFF"/>
                </a:solidFill>
                <a:latin typeface="Arial"/>
                <a:cs typeface="Arial"/>
              </a:rPr>
              <a:t>selected.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-"/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solidFill>
                  <a:srgbClr val="D5D5D5"/>
                </a:solidFill>
                <a:latin typeface="Arial"/>
                <a:cs typeface="Arial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"/>
                <a:cs typeface="Arial"/>
              </a:rPr>
              <a:t>Range:</a:t>
            </a:r>
            <a:endParaRPr sz="3500">
              <a:latin typeface="Arial"/>
              <a:cs typeface="Arial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"/>
                <a:cs typeface="Arial"/>
              </a:rPr>
              <a:t>slider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"/>
                <a:cs typeface="Arial"/>
              </a:rPr>
              <a:t>select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"/>
                <a:cs typeface="Arial"/>
              </a:rPr>
              <a:t>range.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-"/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Scatter</a:t>
            </a:r>
            <a:r>
              <a:rPr sz="350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"/>
                <a:cs typeface="Arial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"/>
                <a:cs typeface="Arial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9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20" dirty="0">
                <a:solidFill>
                  <a:srgbClr val="D5D5D5"/>
                </a:solidFill>
                <a:latin typeface="Arial"/>
                <a:cs typeface="Arial"/>
              </a:rPr>
              <a:t>di</a:t>
            </a:r>
            <a:r>
              <a:rPr sz="3500" spc="120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0" dirty="0">
                <a:solidFill>
                  <a:srgbClr val="D5D5D5"/>
                </a:solidFill>
                <a:latin typeface="Arial"/>
                <a:cs typeface="Arial"/>
              </a:rPr>
              <a:t>erent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"/>
                <a:cs typeface="Arial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"/>
                <a:cs typeface="Arial"/>
              </a:rPr>
              <a:t>Versions:</a:t>
            </a:r>
            <a:endParaRPr sz="3500">
              <a:latin typeface="Arial"/>
              <a:cs typeface="Arial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Added</a:t>
            </a:r>
            <a:r>
              <a:rPr sz="3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scatter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"/>
                <a:cs typeface="Arial"/>
              </a:rPr>
              <a:t>correlation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Payload </a:t>
            </a:r>
            <a:r>
              <a:rPr sz="3100" spc="1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"/>
                <a:cs typeface="Arial"/>
              </a:rPr>
              <a:t>Success.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100">
              <a:latin typeface="Arial"/>
              <a:cs typeface="Arial"/>
            </a:endParaRPr>
          </a:p>
          <a:p>
            <a:pPr marL="180975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SpaceX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Dash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App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27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7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4"/>
                </a:lnTo>
                <a:lnTo>
                  <a:pt x="300599" y="7905"/>
                </a:lnTo>
                <a:lnTo>
                  <a:pt x="259613" y="15439"/>
                </a:lnTo>
                <a:lnTo>
                  <a:pt x="180486" y="46613"/>
                </a:lnTo>
                <a:lnTo>
                  <a:pt x="139931" y="72514"/>
                </a:lnTo>
                <a:lnTo>
                  <a:pt x="103718" y="103842"/>
                </a:lnTo>
                <a:lnTo>
                  <a:pt x="72391" y="140054"/>
                </a:lnTo>
                <a:lnTo>
                  <a:pt x="46489" y="180610"/>
                </a:lnTo>
                <a:lnTo>
                  <a:pt x="26556" y="224966"/>
                </a:lnTo>
                <a:lnTo>
                  <a:pt x="7781" y="300723"/>
                </a:lnTo>
                <a:lnTo>
                  <a:pt x="3211" y="348813"/>
                </a:lnTo>
                <a:lnTo>
                  <a:pt x="864" y="404895"/>
                </a:lnTo>
                <a:lnTo>
                  <a:pt x="0" y="469855"/>
                </a:lnTo>
                <a:lnTo>
                  <a:pt x="0" y="2771689"/>
                </a:lnTo>
                <a:lnTo>
                  <a:pt x="864" y="2836647"/>
                </a:lnTo>
                <a:lnTo>
                  <a:pt x="3211" y="2892727"/>
                </a:lnTo>
                <a:lnTo>
                  <a:pt x="7781" y="2940817"/>
                </a:lnTo>
                <a:lnTo>
                  <a:pt x="15316" y="2981804"/>
                </a:lnTo>
                <a:lnTo>
                  <a:pt x="46489" y="3060930"/>
                </a:lnTo>
                <a:lnTo>
                  <a:pt x="72391" y="3101483"/>
                </a:lnTo>
                <a:lnTo>
                  <a:pt x="103718" y="3137693"/>
                </a:lnTo>
                <a:lnTo>
                  <a:pt x="139931" y="3169020"/>
                </a:lnTo>
                <a:lnTo>
                  <a:pt x="180486" y="3194921"/>
                </a:lnTo>
                <a:lnTo>
                  <a:pt x="224843" y="3214854"/>
                </a:lnTo>
                <a:lnTo>
                  <a:pt x="300599" y="3233637"/>
                </a:lnTo>
                <a:lnTo>
                  <a:pt x="348690" y="3238208"/>
                </a:lnTo>
                <a:lnTo>
                  <a:pt x="404772" y="3240556"/>
                </a:lnTo>
                <a:lnTo>
                  <a:pt x="469731" y="3241421"/>
                </a:lnTo>
                <a:lnTo>
                  <a:pt x="544456" y="3241545"/>
                </a:lnTo>
                <a:lnTo>
                  <a:pt x="3124221" y="3241545"/>
                </a:lnTo>
                <a:lnTo>
                  <a:pt x="3198945" y="3241421"/>
                </a:lnTo>
                <a:lnTo>
                  <a:pt x="3263903" y="3240556"/>
                </a:lnTo>
                <a:lnTo>
                  <a:pt x="3319983" y="3238208"/>
                </a:lnTo>
                <a:lnTo>
                  <a:pt x="3368073" y="3233637"/>
                </a:lnTo>
                <a:lnTo>
                  <a:pt x="3409060" y="3226099"/>
                </a:lnTo>
                <a:lnTo>
                  <a:pt x="3488190" y="3194921"/>
                </a:lnTo>
                <a:lnTo>
                  <a:pt x="3528744" y="3169020"/>
                </a:lnTo>
                <a:lnTo>
                  <a:pt x="3564953" y="3137693"/>
                </a:lnTo>
                <a:lnTo>
                  <a:pt x="3596278" y="3101483"/>
                </a:lnTo>
                <a:lnTo>
                  <a:pt x="3622178" y="3060930"/>
                </a:lnTo>
                <a:lnTo>
                  <a:pt x="3642111" y="3016578"/>
                </a:lnTo>
                <a:lnTo>
                  <a:pt x="3660893" y="2940817"/>
                </a:lnTo>
                <a:lnTo>
                  <a:pt x="3665465" y="2892727"/>
                </a:lnTo>
                <a:lnTo>
                  <a:pt x="3667812" y="2836647"/>
                </a:lnTo>
                <a:lnTo>
                  <a:pt x="3668677" y="2771689"/>
                </a:lnTo>
                <a:lnTo>
                  <a:pt x="3668677" y="469855"/>
                </a:lnTo>
                <a:lnTo>
                  <a:pt x="3667812" y="404895"/>
                </a:lnTo>
                <a:lnTo>
                  <a:pt x="3665465" y="348813"/>
                </a:lnTo>
                <a:lnTo>
                  <a:pt x="3660893" y="300723"/>
                </a:lnTo>
                <a:lnTo>
                  <a:pt x="3653355" y="259736"/>
                </a:lnTo>
                <a:lnTo>
                  <a:pt x="3622178" y="180610"/>
                </a:lnTo>
                <a:lnTo>
                  <a:pt x="3596278" y="140054"/>
                </a:lnTo>
                <a:lnTo>
                  <a:pt x="3564953" y="103842"/>
                </a:lnTo>
                <a:lnTo>
                  <a:pt x="3528744" y="72514"/>
                </a:lnTo>
                <a:lnTo>
                  <a:pt x="3488190" y="46613"/>
                </a:lnTo>
                <a:lnTo>
                  <a:pt x="3443834" y="26679"/>
                </a:lnTo>
                <a:lnTo>
                  <a:pt x="3368073" y="7905"/>
                </a:lnTo>
                <a:lnTo>
                  <a:pt x="3319983" y="3334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2" y="3202364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NumPy </a:t>
            </a:r>
            <a:r>
              <a:rPr sz="2600" spc="90" dirty="0">
                <a:latin typeface="Arial"/>
                <a:cs typeface="Arial"/>
              </a:rPr>
              <a:t>array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 </a:t>
            </a:r>
            <a:r>
              <a:rPr sz="2600" spc="105" dirty="0">
                <a:latin typeface="Arial"/>
                <a:cs typeface="Arial"/>
              </a:rPr>
              <a:t>“Class”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in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19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5" y="0"/>
                </a:moveTo>
                <a:lnTo>
                  <a:pt x="501902" y="0"/>
                </a:lnTo>
                <a:lnTo>
                  <a:pt x="433019" y="113"/>
                </a:lnTo>
                <a:lnTo>
                  <a:pt x="373139" y="910"/>
                </a:lnTo>
                <a:lnTo>
                  <a:pt x="321443" y="3074"/>
                </a:lnTo>
                <a:lnTo>
                  <a:pt x="277112" y="7287"/>
                </a:lnTo>
                <a:lnTo>
                  <a:pt x="239328" y="14233"/>
                </a:lnTo>
                <a:lnTo>
                  <a:pt x="158610" y="47323"/>
                </a:lnTo>
                <a:lnTo>
                  <a:pt x="115140" y="77826"/>
                </a:lnTo>
                <a:lnTo>
                  <a:pt x="77723" y="115243"/>
                </a:lnTo>
                <a:lnTo>
                  <a:pt x="47220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20" y="3082820"/>
                </a:lnTo>
                <a:lnTo>
                  <a:pt x="77723" y="3126290"/>
                </a:lnTo>
                <a:lnTo>
                  <a:pt x="115140" y="3163708"/>
                </a:lnTo>
                <a:lnTo>
                  <a:pt x="158610" y="3194211"/>
                </a:lnTo>
                <a:lnTo>
                  <a:pt x="207272" y="3216938"/>
                </a:lnTo>
                <a:lnTo>
                  <a:pt x="277112" y="3234254"/>
                </a:lnTo>
                <a:lnTo>
                  <a:pt x="321443" y="3238469"/>
                </a:lnTo>
                <a:lnTo>
                  <a:pt x="373139" y="3240633"/>
                </a:lnTo>
                <a:lnTo>
                  <a:pt x="433019" y="3241431"/>
                </a:lnTo>
                <a:lnTo>
                  <a:pt x="501902" y="3241545"/>
                </a:lnTo>
                <a:lnTo>
                  <a:pt x="3166805" y="3241545"/>
                </a:lnTo>
                <a:lnTo>
                  <a:pt x="3235689" y="3241431"/>
                </a:lnTo>
                <a:lnTo>
                  <a:pt x="3295570" y="3240633"/>
                </a:lnTo>
                <a:lnTo>
                  <a:pt x="3347268" y="3238469"/>
                </a:lnTo>
                <a:lnTo>
                  <a:pt x="3391599" y="3234254"/>
                </a:lnTo>
                <a:lnTo>
                  <a:pt x="3429382" y="3227305"/>
                </a:lnTo>
                <a:lnTo>
                  <a:pt x="3510097" y="3194211"/>
                </a:lnTo>
                <a:lnTo>
                  <a:pt x="3553570" y="3163708"/>
                </a:lnTo>
                <a:lnTo>
                  <a:pt x="3590988" y="3126290"/>
                </a:lnTo>
                <a:lnTo>
                  <a:pt x="3621491" y="3082820"/>
                </a:lnTo>
                <a:lnTo>
                  <a:pt x="3644214" y="3034158"/>
                </a:lnTo>
                <a:lnTo>
                  <a:pt x="3661530" y="2964318"/>
                </a:lnTo>
                <a:lnTo>
                  <a:pt x="3665745" y="2919988"/>
                </a:lnTo>
                <a:lnTo>
                  <a:pt x="3667910" y="2868292"/>
                </a:lnTo>
                <a:lnTo>
                  <a:pt x="3668707" y="2808412"/>
                </a:lnTo>
                <a:lnTo>
                  <a:pt x="3668707" y="433128"/>
                </a:lnTo>
                <a:lnTo>
                  <a:pt x="3667910" y="373245"/>
                </a:lnTo>
                <a:lnTo>
                  <a:pt x="3665745" y="321547"/>
                </a:lnTo>
                <a:lnTo>
                  <a:pt x="3661530" y="277216"/>
                </a:lnTo>
                <a:lnTo>
                  <a:pt x="3654581" y="239432"/>
                </a:lnTo>
                <a:lnTo>
                  <a:pt x="3621491" y="158714"/>
                </a:lnTo>
                <a:lnTo>
                  <a:pt x="3590988" y="115243"/>
                </a:lnTo>
                <a:lnTo>
                  <a:pt x="3553570" y="77826"/>
                </a:lnTo>
                <a:lnTo>
                  <a:pt x="3510097" y="47323"/>
                </a:lnTo>
                <a:lnTo>
                  <a:pt x="3461435" y="24596"/>
                </a:lnTo>
                <a:lnTo>
                  <a:pt x="3391599" y="7287"/>
                </a:lnTo>
                <a:lnTo>
                  <a:pt x="3347268" y="3074"/>
                </a:lnTo>
                <a:lnTo>
                  <a:pt x="3295570" y="910"/>
                </a:lnTo>
                <a:lnTo>
                  <a:pt x="3235689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6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"/>
                <a:cs typeface="Arial"/>
              </a:rPr>
              <a:t>Standardizing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85" dirty="0">
                <a:latin typeface="Arial"/>
                <a:cs typeface="Arial"/>
              </a:rPr>
              <a:t>StandardScaler,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then </a:t>
            </a:r>
            <a:r>
              <a:rPr sz="2600" spc="155" dirty="0">
                <a:latin typeface="Verdana"/>
                <a:cs typeface="Verdana"/>
              </a:rPr>
              <a:t>f</a:t>
            </a:r>
            <a:r>
              <a:rPr sz="2600" spc="155" dirty="0">
                <a:latin typeface="Arial"/>
                <a:cs typeface="Arial"/>
              </a:rPr>
              <a:t>itting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150" dirty="0">
                <a:latin typeface="Arial"/>
                <a:cs typeface="Arial"/>
              </a:rPr>
              <a:t>transforming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it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73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860" y="0"/>
                </a:lnTo>
                <a:lnTo>
                  <a:pt x="432974" y="113"/>
                </a:lnTo>
                <a:lnTo>
                  <a:pt x="373095" y="910"/>
                </a:lnTo>
                <a:lnTo>
                  <a:pt x="321407" y="3074"/>
                </a:lnTo>
                <a:lnTo>
                  <a:pt x="277093" y="7287"/>
                </a:lnTo>
                <a:lnTo>
                  <a:pt x="239334" y="14233"/>
                </a:lnTo>
                <a:lnTo>
                  <a:pt x="158617" y="47323"/>
                </a:lnTo>
                <a:lnTo>
                  <a:pt x="115126" y="77826"/>
                </a:lnTo>
                <a:lnTo>
                  <a:pt x="77703" y="115243"/>
                </a:lnTo>
                <a:lnTo>
                  <a:pt x="47205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05" y="3082820"/>
                </a:lnTo>
                <a:lnTo>
                  <a:pt x="77703" y="3126290"/>
                </a:lnTo>
                <a:lnTo>
                  <a:pt x="115126" y="3163708"/>
                </a:lnTo>
                <a:lnTo>
                  <a:pt x="158617" y="3194211"/>
                </a:lnTo>
                <a:lnTo>
                  <a:pt x="207314" y="3216938"/>
                </a:lnTo>
                <a:lnTo>
                  <a:pt x="277093" y="3234254"/>
                </a:lnTo>
                <a:lnTo>
                  <a:pt x="321407" y="3238469"/>
                </a:lnTo>
                <a:lnTo>
                  <a:pt x="373095" y="3240633"/>
                </a:lnTo>
                <a:lnTo>
                  <a:pt x="432974" y="3241431"/>
                </a:lnTo>
                <a:lnTo>
                  <a:pt x="501860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02" y="3194211"/>
                </a:lnTo>
                <a:lnTo>
                  <a:pt x="3553561" y="3163708"/>
                </a:lnTo>
                <a:lnTo>
                  <a:pt x="3590969" y="3126290"/>
                </a:lnTo>
                <a:lnTo>
                  <a:pt x="3621461" y="3082820"/>
                </a:lnTo>
                <a:lnTo>
                  <a:pt x="3644173" y="3034158"/>
                </a:lnTo>
                <a:lnTo>
                  <a:pt x="3661488" y="2964318"/>
                </a:lnTo>
                <a:lnTo>
                  <a:pt x="3665703" y="2919988"/>
                </a:lnTo>
                <a:lnTo>
                  <a:pt x="3667868" y="2868292"/>
                </a:lnTo>
                <a:lnTo>
                  <a:pt x="3668665" y="2808412"/>
                </a:lnTo>
                <a:lnTo>
                  <a:pt x="3668665" y="433128"/>
                </a:lnTo>
                <a:lnTo>
                  <a:pt x="3667868" y="373245"/>
                </a:lnTo>
                <a:lnTo>
                  <a:pt x="3665703" y="321547"/>
                </a:lnTo>
                <a:lnTo>
                  <a:pt x="3661488" y="277216"/>
                </a:lnTo>
                <a:lnTo>
                  <a:pt x="3654539" y="239432"/>
                </a:lnTo>
                <a:lnTo>
                  <a:pt x="3621461" y="158714"/>
                </a:lnTo>
                <a:lnTo>
                  <a:pt x="3590969" y="115243"/>
                </a:lnTo>
                <a:lnTo>
                  <a:pt x="3553561" y="77826"/>
                </a:lnTo>
                <a:lnTo>
                  <a:pt x="3510102" y="47323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519" y="2757676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Splitting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into training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and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testing </a:t>
            </a:r>
            <a:r>
              <a:rPr sz="2600" spc="80" dirty="0">
                <a:latin typeface="Arial"/>
                <a:cs typeface="Arial"/>
              </a:rPr>
              <a:t>sets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60" dirty="0">
                <a:latin typeface="Arial"/>
                <a:cs typeface="Arial"/>
              </a:rPr>
              <a:t>train_test_split </a:t>
            </a:r>
            <a:r>
              <a:rPr sz="2600" spc="160" dirty="0">
                <a:latin typeface="Arial"/>
                <a:cs typeface="Arial"/>
              </a:rPr>
              <a:t>function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463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65" y="0"/>
                </a:lnTo>
                <a:lnTo>
                  <a:pt x="433078" y="113"/>
                </a:lnTo>
                <a:lnTo>
                  <a:pt x="373196" y="910"/>
                </a:lnTo>
                <a:lnTo>
                  <a:pt x="321499" y="3074"/>
                </a:lnTo>
                <a:lnTo>
                  <a:pt x="277166" y="7287"/>
                </a:lnTo>
                <a:lnTo>
                  <a:pt x="239378" y="14233"/>
                </a:lnTo>
                <a:lnTo>
                  <a:pt x="158667" y="47323"/>
                </a:lnTo>
                <a:lnTo>
                  <a:pt x="115202" y="77826"/>
                </a:lnTo>
                <a:lnTo>
                  <a:pt x="77778" y="115243"/>
                </a:lnTo>
                <a:lnTo>
                  <a:pt x="47255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55" y="3082820"/>
                </a:lnTo>
                <a:lnTo>
                  <a:pt x="77778" y="3126290"/>
                </a:lnTo>
                <a:lnTo>
                  <a:pt x="115202" y="3163708"/>
                </a:lnTo>
                <a:lnTo>
                  <a:pt x="158667" y="3194211"/>
                </a:lnTo>
                <a:lnTo>
                  <a:pt x="207314" y="3216938"/>
                </a:lnTo>
                <a:lnTo>
                  <a:pt x="277166" y="3234254"/>
                </a:lnTo>
                <a:lnTo>
                  <a:pt x="321499" y="3238469"/>
                </a:lnTo>
                <a:lnTo>
                  <a:pt x="373196" y="3240633"/>
                </a:lnTo>
                <a:lnTo>
                  <a:pt x="433078" y="3241431"/>
                </a:lnTo>
                <a:lnTo>
                  <a:pt x="501965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13" y="3194211"/>
                </a:lnTo>
                <a:lnTo>
                  <a:pt x="3553598" y="3163708"/>
                </a:lnTo>
                <a:lnTo>
                  <a:pt x="3591037" y="3126290"/>
                </a:lnTo>
                <a:lnTo>
                  <a:pt x="3621555" y="3082820"/>
                </a:lnTo>
                <a:lnTo>
                  <a:pt x="3644277" y="3034158"/>
                </a:lnTo>
                <a:lnTo>
                  <a:pt x="3661593" y="2964318"/>
                </a:lnTo>
                <a:lnTo>
                  <a:pt x="3665808" y="2919988"/>
                </a:lnTo>
                <a:lnTo>
                  <a:pt x="3667972" y="2868292"/>
                </a:lnTo>
                <a:lnTo>
                  <a:pt x="3668770" y="2808412"/>
                </a:lnTo>
                <a:lnTo>
                  <a:pt x="3668770" y="433128"/>
                </a:lnTo>
                <a:lnTo>
                  <a:pt x="3667972" y="373245"/>
                </a:lnTo>
                <a:lnTo>
                  <a:pt x="3665808" y="321547"/>
                </a:lnTo>
                <a:lnTo>
                  <a:pt x="3661593" y="277216"/>
                </a:lnTo>
                <a:lnTo>
                  <a:pt x="3654644" y="239432"/>
                </a:lnTo>
                <a:lnTo>
                  <a:pt x="3621555" y="158714"/>
                </a:lnTo>
                <a:lnTo>
                  <a:pt x="3591037" y="115243"/>
                </a:lnTo>
                <a:lnTo>
                  <a:pt x="3553598" y="77826"/>
                </a:lnTo>
                <a:lnTo>
                  <a:pt x="3510113" y="47323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692" y="2980025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90" dirty="0">
                <a:latin typeface="Arial"/>
                <a:cs typeface="Arial"/>
              </a:rPr>
              <a:t>GridSearchCV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with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cv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-170" dirty="0">
                <a:latin typeface="Arial"/>
                <a:cs typeface="Arial"/>
              </a:rPr>
              <a:t>=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10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0" dirty="0">
                <a:latin typeface="Verdana"/>
                <a:cs typeface="Verdana"/>
              </a:rPr>
              <a:t>f</a:t>
            </a:r>
            <a:r>
              <a:rPr sz="2600" spc="100" dirty="0">
                <a:latin typeface="Arial"/>
                <a:cs typeface="Arial"/>
              </a:rPr>
              <a:t>ind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parameters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472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83" y="0"/>
                </a:moveTo>
                <a:lnTo>
                  <a:pt x="544467" y="0"/>
                </a:lnTo>
                <a:lnTo>
                  <a:pt x="469749" y="123"/>
                </a:lnTo>
                <a:lnTo>
                  <a:pt x="404793" y="988"/>
                </a:lnTo>
                <a:lnTo>
                  <a:pt x="348713" y="3336"/>
                </a:lnTo>
                <a:lnTo>
                  <a:pt x="300627" y="7908"/>
                </a:lnTo>
                <a:lnTo>
                  <a:pt x="259649" y="15445"/>
                </a:lnTo>
                <a:lnTo>
                  <a:pt x="180545" y="46623"/>
                </a:lnTo>
                <a:lnTo>
                  <a:pt x="139996" y="72525"/>
                </a:lnTo>
                <a:lnTo>
                  <a:pt x="103786" y="103852"/>
                </a:lnTo>
                <a:lnTo>
                  <a:pt x="72455" y="140065"/>
                </a:lnTo>
                <a:lnTo>
                  <a:pt x="46539" y="180620"/>
                </a:lnTo>
                <a:lnTo>
                  <a:pt x="26577" y="224977"/>
                </a:lnTo>
                <a:lnTo>
                  <a:pt x="7787" y="300733"/>
                </a:lnTo>
                <a:lnTo>
                  <a:pt x="3213" y="348824"/>
                </a:lnTo>
                <a:lnTo>
                  <a:pt x="865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5" y="2836657"/>
                </a:lnTo>
                <a:lnTo>
                  <a:pt x="3213" y="2892737"/>
                </a:lnTo>
                <a:lnTo>
                  <a:pt x="7787" y="2940827"/>
                </a:lnTo>
                <a:lnTo>
                  <a:pt x="15328" y="2981815"/>
                </a:lnTo>
                <a:lnTo>
                  <a:pt x="46539" y="3060941"/>
                </a:lnTo>
                <a:lnTo>
                  <a:pt x="72455" y="3101493"/>
                </a:lnTo>
                <a:lnTo>
                  <a:pt x="103786" y="3137704"/>
                </a:lnTo>
                <a:lnTo>
                  <a:pt x="139996" y="3169030"/>
                </a:lnTo>
                <a:lnTo>
                  <a:pt x="180545" y="3194931"/>
                </a:lnTo>
                <a:lnTo>
                  <a:pt x="224895" y="3214865"/>
                </a:lnTo>
                <a:lnTo>
                  <a:pt x="300627" y="3233647"/>
                </a:lnTo>
                <a:lnTo>
                  <a:pt x="348713" y="3238219"/>
                </a:lnTo>
                <a:lnTo>
                  <a:pt x="404793" y="3240567"/>
                </a:lnTo>
                <a:lnTo>
                  <a:pt x="469749" y="3241432"/>
                </a:lnTo>
                <a:lnTo>
                  <a:pt x="544467" y="3241555"/>
                </a:lnTo>
                <a:lnTo>
                  <a:pt x="3124283" y="3241555"/>
                </a:lnTo>
                <a:lnTo>
                  <a:pt x="3199001" y="3241432"/>
                </a:lnTo>
                <a:lnTo>
                  <a:pt x="3263957" y="3240567"/>
                </a:lnTo>
                <a:lnTo>
                  <a:pt x="3320037" y="3238219"/>
                </a:lnTo>
                <a:lnTo>
                  <a:pt x="3368123" y="3233647"/>
                </a:lnTo>
                <a:lnTo>
                  <a:pt x="3409101" y="3226109"/>
                </a:lnTo>
                <a:lnTo>
                  <a:pt x="3488213" y="3194931"/>
                </a:lnTo>
                <a:lnTo>
                  <a:pt x="3528778" y="3169030"/>
                </a:lnTo>
                <a:lnTo>
                  <a:pt x="3565003" y="3137704"/>
                </a:lnTo>
                <a:lnTo>
                  <a:pt x="3596342" y="3101493"/>
                </a:lnTo>
                <a:lnTo>
                  <a:pt x="3622248" y="3060941"/>
                </a:lnTo>
                <a:lnTo>
                  <a:pt x="3642173" y="3016588"/>
                </a:lnTo>
                <a:lnTo>
                  <a:pt x="3660963" y="2940827"/>
                </a:lnTo>
                <a:lnTo>
                  <a:pt x="3665537" y="2892737"/>
                </a:lnTo>
                <a:lnTo>
                  <a:pt x="3667885" y="2836657"/>
                </a:lnTo>
                <a:lnTo>
                  <a:pt x="3668751" y="2771699"/>
                </a:lnTo>
                <a:lnTo>
                  <a:pt x="3668751" y="469865"/>
                </a:lnTo>
                <a:lnTo>
                  <a:pt x="3667885" y="404906"/>
                </a:lnTo>
                <a:lnTo>
                  <a:pt x="3665537" y="348824"/>
                </a:lnTo>
                <a:lnTo>
                  <a:pt x="3660963" y="300733"/>
                </a:lnTo>
                <a:lnTo>
                  <a:pt x="3653422" y="259747"/>
                </a:lnTo>
                <a:lnTo>
                  <a:pt x="3622248" y="180620"/>
                </a:lnTo>
                <a:lnTo>
                  <a:pt x="3596342" y="140065"/>
                </a:lnTo>
                <a:lnTo>
                  <a:pt x="3565003" y="103852"/>
                </a:lnTo>
                <a:lnTo>
                  <a:pt x="3528778" y="72525"/>
                </a:lnTo>
                <a:lnTo>
                  <a:pt x="3488213" y="46623"/>
                </a:lnTo>
                <a:lnTo>
                  <a:pt x="3443855" y="26690"/>
                </a:lnTo>
                <a:lnTo>
                  <a:pt x="3368123" y="7908"/>
                </a:lnTo>
                <a:lnTo>
                  <a:pt x="3320037" y="3336"/>
                </a:lnTo>
                <a:lnTo>
                  <a:pt x="3263957" y="988"/>
                </a:lnTo>
                <a:lnTo>
                  <a:pt x="3199001" y="123"/>
                </a:lnTo>
                <a:lnTo>
                  <a:pt x="3124283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931" y="7101051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745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Applying </a:t>
            </a:r>
            <a:r>
              <a:rPr sz="2600" spc="80" dirty="0">
                <a:latin typeface="Arial"/>
                <a:cs typeface="Arial"/>
              </a:rPr>
              <a:t>GridSearchCV </a:t>
            </a:r>
            <a:r>
              <a:rPr sz="2600" spc="145" dirty="0">
                <a:latin typeface="Arial"/>
                <a:cs typeface="Arial"/>
              </a:rPr>
              <a:t>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60" dirty="0">
                <a:latin typeface="Arial"/>
                <a:cs typeface="Arial"/>
              </a:rPr>
              <a:t>LogReg,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SVM,</a:t>
            </a:r>
            <a:endParaRPr sz="2600">
              <a:latin typeface="Arial"/>
              <a:cs typeface="Arial"/>
            </a:endParaRPr>
          </a:p>
          <a:p>
            <a:pPr marL="12065" marR="5080" algn="ctr">
              <a:lnSpc>
                <a:spcPct val="111000"/>
              </a:lnSpc>
            </a:pPr>
            <a:r>
              <a:rPr sz="2600" spc="110" dirty="0">
                <a:latin typeface="Arial"/>
                <a:cs typeface="Arial"/>
              </a:rPr>
              <a:t>Decision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Tree,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50" dirty="0">
                <a:latin typeface="Arial"/>
                <a:cs typeface="Arial"/>
              </a:rPr>
              <a:t>KNN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83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179" y="0"/>
                </a:moveTo>
                <a:lnTo>
                  <a:pt x="544467" y="0"/>
                </a:lnTo>
                <a:lnTo>
                  <a:pt x="469749" y="123"/>
                </a:lnTo>
                <a:lnTo>
                  <a:pt x="404789" y="988"/>
                </a:lnTo>
                <a:lnTo>
                  <a:pt x="348700" y="3336"/>
                </a:lnTo>
                <a:lnTo>
                  <a:pt x="300596" y="7908"/>
                </a:lnTo>
                <a:lnTo>
                  <a:pt x="259588" y="15445"/>
                </a:lnTo>
                <a:lnTo>
                  <a:pt x="180440" y="46623"/>
                </a:lnTo>
                <a:lnTo>
                  <a:pt x="139895" y="72525"/>
                </a:lnTo>
                <a:lnTo>
                  <a:pt x="103695" y="103852"/>
                </a:lnTo>
                <a:lnTo>
                  <a:pt x="72381" y="140065"/>
                </a:lnTo>
                <a:lnTo>
                  <a:pt x="46495" y="180620"/>
                </a:lnTo>
                <a:lnTo>
                  <a:pt x="26577" y="224977"/>
                </a:lnTo>
                <a:lnTo>
                  <a:pt x="7787" y="300733"/>
                </a:lnTo>
                <a:lnTo>
                  <a:pt x="3213" y="348824"/>
                </a:lnTo>
                <a:lnTo>
                  <a:pt x="865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5" y="2836657"/>
                </a:lnTo>
                <a:lnTo>
                  <a:pt x="3213" y="2892737"/>
                </a:lnTo>
                <a:lnTo>
                  <a:pt x="7787" y="2940827"/>
                </a:lnTo>
                <a:lnTo>
                  <a:pt x="15328" y="2981815"/>
                </a:lnTo>
                <a:lnTo>
                  <a:pt x="46495" y="3060941"/>
                </a:lnTo>
                <a:lnTo>
                  <a:pt x="72381" y="3101493"/>
                </a:lnTo>
                <a:lnTo>
                  <a:pt x="103695" y="3137704"/>
                </a:lnTo>
                <a:lnTo>
                  <a:pt x="139895" y="3169030"/>
                </a:lnTo>
                <a:lnTo>
                  <a:pt x="180440" y="3194931"/>
                </a:lnTo>
                <a:lnTo>
                  <a:pt x="224791" y="3214865"/>
                </a:lnTo>
                <a:lnTo>
                  <a:pt x="300596" y="3233647"/>
                </a:lnTo>
                <a:lnTo>
                  <a:pt x="348700" y="3238219"/>
                </a:lnTo>
                <a:lnTo>
                  <a:pt x="404789" y="3240567"/>
                </a:lnTo>
                <a:lnTo>
                  <a:pt x="469749" y="3241432"/>
                </a:lnTo>
                <a:lnTo>
                  <a:pt x="544467" y="3241555"/>
                </a:lnTo>
                <a:lnTo>
                  <a:pt x="3124179" y="3241555"/>
                </a:lnTo>
                <a:lnTo>
                  <a:pt x="3198933" y="3241432"/>
                </a:lnTo>
                <a:lnTo>
                  <a:pt x="3263903" y="3240567"/>
                </a:lnTo>
                <a:lnTo>
                  <a:pt x="3319984" y="3238219"/>
                </a:lnTo>
                <a:lnTo>
                  <a:pt x="3368073" y="3233647"/>
                </a:lnTo>
                <a:lnTo>
                  <a:pt x="3409064" y="3226109"/>
                </a:lnTo>
                <a:lnTo>
                  <a:pt x="3488205" y="3194931"/>
                </a:lnTo>
                <a:lnTo>
                  <a:pt x="3528750" y="3169030"/>
                </a:lnTo>
                <a:lnTo>
                  <a:pt x="3564951" y="3137704"/>
                </a:lnTo>
                <a:lnTo>
                  <a:pt x="3596264" y="3101493"/>
                </a:lnTo>
                <a:lnTo>
                  <a:pt x="3622151" y="3060941"/>
                </a:lnTo>
                <a:lnTo>
                  <a:pt x="3642069" y="3016588"/>
                </a:lnTo>
                <a:lnTo>
                  <a:pt x="3660858" y="2940827"/>
                </a:lnTo>
                <a:lnTo>
                  <a:pt x="3665432" y="2892737"/>
                </a:lnTo>
                <a:lnTo>
                  <a:pt x="3667780" y="2836657"/>
                </a:lnTo>
                <a:lnTo>
                  <a:pt x="3668646" y="2771699"/>
                </a:lnTo>
                <a:lnTo>
                  <a:pt x="3668646" y="469865"/>
                </a:lnTo>
                <a:lnTo>
                  <a:pt x="3667780" y="404906"/>
                </a:lnTo>
                <a:lnTo>
                  <a:pt x="3665432" y="348824"/>
                </a:lnTo>
                <a:lnTo>
                  <a:pt x="3660858" y="300733"/>
                </a:lnTo>
                <a:lnTo>
                  <a:pt x="3653318" y="259747"/>
                </a:lnTo>
                <a:lnTo>
                  <a:pt x="3622151" y="180620"/>
                </a:lnTo>
                <a:lnTo>
                  <a:pt x="3596264" y="140065"/>
                </a:lnTo>
                <a:lnTo>
                  <a:pt x="3564951" y="103852"/>
                </a:lnTo>
                <a:lnTo>
                  <a:pt x="3528750" y="72525"/>
                </a:lnTo>
                <a:lnTo>
                  <a:pt x="3488205" y="46623"/>
                </a:lnTo>
                <a:lnTo>
                  <a:pt x="3443855" y="26690"/>
                </a:lnTo>
                <a:lnTo>
                  <a:pt x="3368073" y="7908"/>
                </a:lnTo>
                <a:lnTo>
                  <a:pt x="3319984" y="3336"/>
                </a:lnTo>
                <a:lnTo>
                  <a:pt x="3263903" y="988"/>
                </a:lnTo>
                <a:lnTo>
                  <a:pt x="3198933" y="123"/>
                </a:lnTo>
                <a:lnTo>
                  <a:pt x="312417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32" y="7101051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Calculating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35" dirty="0">
                <a:latin typeface="Arial"/>
                <a:cs typeface="Arial"/>
              </a:rPr>
              <a:t>accuracy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test data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70" dirty="0">
                <a:latin typeface="Arial"/>
                <a:cs typeface="Arial"/>
              </a:rPr>
              <a:t>method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.score()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29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31" y="0"/>
                </a:moveTo>
                <a:lnTo>
                  <a:pt x="544467" y="0"/>
                </a:lnTo>
                <a:lnTo>
                  <a:pt x="469738" y="123"/>
                </a:lnTo>
                <a:lnTo>
                  <a:pt x="404777" y="988"/>
                </a:lnTo>
                <a:lnTo>
                  <a:pt x="348695" y="3336"/>
                </a:lnTo>
                <a:lnTo>
                  <a:pt x="300604" y="7908"/>
                </a:lnTo>
                <a:lnTo>
                  <a:pt x="259616" y="15445"/>
                </a:lnTo>
                <a:lnTo>
                  <a:pt x="180490" y="46623"/>
                </a:lnTo>
                <a:lnTo>
                  <a:pt x="139938" y="72525"/>
                </a:lnTo>
                <a:lnTo>
                  <a:pt x="103727" y="103852"/>
                </a:lnTo>
                <a:lnTo>
                  <a:pt x="72401" y="140065"/>
                </a:lnTo>
                <a:lnTo>
                  <a:pt x="46500" y="180620"/>
                </a:lnTo>
                <a:lnTo>
                  <a:pt x="26566" y="224977"/>
                </a:lnTo>
                <a:lnTo>
                  <a:pt x="7784" y="300733"/>
                </a:lnTo>
                <a:lnTo>
                  <a:pt x="3212" y="348824"/>
                </a:lnTo>
                <a:lnTo>
                  <a:pt x="864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4" y="2836657"/>
                </a:lnTo>
                <a:lnTo>
                  <a:pt x="3212" y="2892737"/>
                </a:lnTo>
                <a:lnTo>
                  <a:pt x="7784" y="2940827"/>
                </a:lnTo>
                <a:lnTo>
                  <a:pt x="15322" y="2981815"/>
                </a:lnTo>
                <a:lnTo>
                  <a:pt x="46500" y="3060941"/>
                </a:lnTo>
                <a:lnTo>
                  <a:pt x="72401" y="3101493"/>
                </a:lnTo>
                <a:lnTo>
                  <a:pt x="103727" y="3137704"/>
                </a:lnTo>
                <a:lnTo>
                  <a:pt x="139938" y="3169030"/>
                </a:lnTo>
                <a:lnTo>
                  <a:pt x="180490" y="3194931"/>
                </a:lnTo>
                <a:lnTo>
                  <a:pt x="224843" y="3214865"/>
                </a:lnTo>
                <a:lnTo>
                  <a:pt x="300604" y="3233647"/>
                </a:lnTo>
                <a:lnTo>
                  <a:pt x="348695" y="3238219"/>
                </a:lnTo>
                <a:lnTo>
                  <a:pt x="404777" y="3240567"/>
                </a:lnTo>
                <a:lnTo>
                  <a:pt x="469738" y="3241432"/>
                </a:lnTo>
                <a:lnTo>
                  <a:pt x="544467" y="3241555"/>
                </a:lnTo>
                <a:lnTo>
                  <a:pt x="3124231" y="3241555"/>
                </a:lnTo>
                <a:lnTo>
                  <a:pt x="3198955" y="3241432"/>
                </a:lnTo>
                <a:lnTo>
                  <a:pt x="3263913" y="3240567"/>
                </a:lnTo>
                <a:lnTo>
                  <a:pt x="3319993" y="3238219"/>
                </a:lnTo>
                <a:lnTo>
                  <a:pt x="3368083" y="3233647"/>
                </a:lnTo>
                <a:lnTo>
                  <a:pt x="3409071" y="3226109"/>
                </a:lnTo>
                <a:lnTo>
                  <a:pt x="3488197" y="3194931"/>
                </a:lnTo>
                <a:lnTo>
                  <a:pt x="3528749" y="3169030"/>
                </a:lnTo>
                <a:lnTo>
                  <a:pt x="3564960" y="3137704"/>
                </a:lnTo>
                <a:lnTo>
                  <a:pt x="3596286" y="3101493"/>
                </a:lnTo>
                <a:lnTo>
                  <a:pt x="3622188" y="3060941"/>
                </a:lnTo>
                <a:lnTo>
                  <a:pt x="3642121" y="3016588"/>
                </a:lnTo>
                <a:lnTo>
                  <a:pt x="3660903" y="2940827"/>
                </a:lnTo>
                <a:lnTo>
                  <a:pt x="3665475" y="2892737"/>
                </a:lnTo>
                <a:lnTo>
                  <a:pt x="3667823" y="2836657"/>
                </a:lnTo>
                <a:lnTo>
                  <a:pt x="3668688" y="2771699"/>
                </a:lnTo>
                <a:lnTo>
                  <a:pt x="3668688" y="469865"/>
                </a:lnTo>
                <a:lnTo>
                  <a:pt x="3667823" y="404906"/>
                </a:lnTo>
                <a:lnTo>
                  <a:pt x="3665475" y="348824"/>
                </a:lnTo>
                <a:lnTo>
                  <a:pt x="3660903" y="300733"/>
                </a:lnTo>
                <a:lnTo>
                  <a:pt x="3653366" y="259747"/>
                </a:lnTo>
                <a:lnTo>
                  <a:pt x="3622188" y="180620"/>
                </a:lnTo>
                <a:lnTo>
                  <a:pt x="3596286" y="140065"/>
                </a:lnTo>
                <a:lnTo>
                  <a:pt x="3564960" y="103852"/>
                </a:lnTo>
                <a:lnTo>
                  <a:pt x="3528749" y="72525"/>
                </a:lnTo>
                <a:lnTo>
                  <a:pt x="3488197" y="46623"/>
                </a:lnTo>
                <a:lnTo>
                  <a:pt x="3443844" y="26690"/>
                </a:lnTo>
                <a:lnTo>
                  <a:pt x="3368083" y="7908"/>
                </a:lnTo>
                <a:lnTo>
                  <a:pt x="3319993" y="3336"/>
                </a:lnTo>
                <a:lnTo>
                  <a:pt x="3263913" y="988"/>
                </a:lnTo>
                <a:lnTo>
                  <a:pt x="3198955" y="123"/>
                </a:lnTo>
                <a:lnTo>
                  <a:pt x="31242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58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Examining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145" dirty="0">
                <a:latin typeface="Arial"/>
                <a:cs typeface="Arial"/>
              </a:rPr>
              <a:t>confusion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matrix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25" dirty="0"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7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6"/>
                </a:lnTo>
                <a:lnTo>
                  <a:pt x="300599" y="7908"/>
                </a:lnTo>
                <a:lnTo>
                  <a:pt x="259613" y="15445"/>
                </a:lnTo>
                <a:lnTo>
                  <a:pt x="180486" y="46623"/>
                </a:lnTo>
                <a:lnTo>
                  <a:pt x="139931" y="72525"/>
                </a:lnTo>
                <a:lnTo>
                  <a:pt x="103718" y="103852"/>
                </a:lnTo>
                <a:lnTo>
                  <a:pt x="72391" y="140065"/>
                </a:lnTo>
                <a:lnTo>
                  <a:pt x="46489" y="180620"/>
                </a:lnTo>
                <a:lnTo>
                  <a:pt x="26556" y="224977"/>
                </a:lnTo>
                <a:lnTo>
                  <a:pt x="7781" y="300733"/>
                </a:lnTo>
                <a:lnTo>
                  <a:pt x="3211" y="348824"/>
                </a:lnTo>
                <a:lnTo>
                  <a:pt x="864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4" y="2836657"/>
                </a:lnTo>
                <a:lnTo>
                  <a:pt x="3211" y="2892737"/>
                </a:lnTo>
                <a:lnTo>
                  <a:pt x="7781" y="2940827"/>
                </a:lnTo>
                <a:lnTo>
                  <a:pt x="15316" y="2981815"/>
                </a:lnTo>
                <a:lnTo>
                  <a:pt x="46489" y="3060941"/>
                </a:lnTo>
                <a:lnTo>
                  <a:pt x="72391" y="3101493"/>
                </a:lnTo>
                <a:lnTo>
                  <a:pt x="103718" y="3137704"/>
                </a:lnTo>
                <a:lnTo>
                  <a:pt x="139931" y="3169030"/>
                </a:lnTo>
                <a:lnTo>
                  <a:pt x="180486" y="3194931"/>
                </a:lnTo>
                <a:lnTo>
                  <a:pt x="224843" y="3214865"/>
                </a:lnTo>
                <a:lnTo>
                  <a:pt x="300599" y="3233647"/>
                </a:lnTo>
                <a:lnTo>
                  <a:pt x="348690" y="3238219"/>
                </a:lnTo>
                <a:lnTo>
                  <a:pt x="404772" y="3240567"/>
                </a:lnTo>
                <a:lnTo>
                  <a:pt x="469731" y="3241432"/>
                </a:lnTo>
                <a:lnTo>
                  <a:pt x="544456" y="3241555"/>
                </a:lnTo>
                <a:lnTo>
                  <a:pt x="3124221" y="3241555"/>
                </a:lnTo>
                <a:lnTo>
                  <a:pt x="3198945" y="3241432"/>
                </a:lnTo>
                <a:lnTo>
                  <a:pt x="3263903" y="3240567"/>
                </a:lnTo>
                <a:lnTo>
                  <a:pt x="3319983" y="3238219"/>
                </a:lnTo>
                <a:lnTo>
                  <a:pt x="3368073" y="3233647"/>
                </a:lnTo>
                <a:lnTo>
                  <a:pt x="3409060" y="3226109"/>
                </a:lnTo>
                <a:lnTo>
                  <a:pt x="3488190" y="3194931"/>
                </a:lnTo>
                <a:lnTo>
                  <a:pt x="3528744" y="3169030"/>
                </a:lnTo>
                <a:lnTo>
                  <a:pt x="3564953" y="3137704"/>
                </a:lnTo>
                <a:lnTo>
                  <a:pt x="3596278" y="3101493"/>
                </a:lnTo>
                <a:lnTo>
                  <a:pt x="3622178" y="3060941"/>
                </a:lnTo>
                <a:lnTo>
                  <a:pt x="3642111" y="3016588"/>
                </a:lnTo>
                <a:lnTo>
                  <a:pt x="3660893" y="2940827"/>
                </a:lnTo>
                <a:lnTo>
                  <a:pt x="3665465" y="2892737"/>
                </a:lnTo>
                <a:lnTo>
                  <a:pt x="3667812" y="2836657"/>
                </a:lnTo>
                <a:lnTo>
                  <a:pt x="3668677" y="2771699"/>
                </a:lnTo>
                <a:lnTo>
                  <a:pt x="3668677" y="469865"/>
                </a:lnTo>
                <a:lnTo>
                  <a:pt x="3667812" y="404906"/>
                </a:lnTo>
                <a:lnTo>
                  <a:pt x="3665465" y="348824"/>
                </a:lnTo>
                <a:lnTo>
                  <a:pt x="3660893" y="300733"/>
                </a:lnTo>
                <a:lnTo>
                  <a:pt x="3653355" y="259747"/>
                </a:lnTo>
                <a:lnTo>
                  <a:pt x="3622178" y="180620"/>
                </a:lnTo>
                <a:lnTo>
                  <a:pt x="3596278" y="140065"/>
                </a:lnTo>
                <a:lnTo>
                  <a:pt x="3564953" y="103852"/>
                </a:lnTo>
                <a:lnTo>
                  <a:pt x="3528744" y="72525"/>
                </a:lnTo>
                <a:lnTo>
                  <a:pt x="3488190" y="46623"/>
                </a:lnTo>
                <a:lnTo>
                  <a:pt x="3443834" y="26690"/>
                </a:lnTo>
                <a:lnTo>
                  <a:pt x="3368073" y="7908"/>
                </a:lnTo>
                <a:lnTo>
                  <a:pt x="3319983" y="3336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17" y="7101051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"/>
                <a:cs typeface="Arial"/>
              </a:rPr>
              <a:t>Finding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method </a:t>
            </a:r>
            <a:r>
              <a:rPr sz="2600" spc="150" dirty="0">
                <a:latin typeface="Arial"/>
                <a:cs typeface="Arial"/>
              </a:rPr>
              <a:t>performs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35" dirty="0">
                <a:latin typeface="Arial"/>
                <a:cs typeface="Arial"/>
              </a:rPr>
              <a:t>best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by </a:t>
            </a:r>
            <a:r>
              <a:rPr sz="2600" spc="125" dirty="0">
                <a:latin typeface="Arial"/>
                <a:cs typeface="Arial"/>
              </a:rPr>
              <a:t>examining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65" dirty="0">
                <a:latin typeface="Arial"/>
                <a:cs typeface="Arial"/>
              </a:rPr>
              <a:t>Jaccard_score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-30" dirty="0">
                <a:latin typeface="Arial"/>
                <a:cs typeface="Arial"/>
              </a:rPr>
              <a:t>F1_score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metrics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2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Machine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Learning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Prediction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7" y="3454544"/>
            <a:ext cx="887730" cy="846455"/>
            <a:chOff x="9596147" y="3454544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04" y="3454544"/>
            <a:ext cx="887730" cy="846455"/>
            <a:chOff x="4839904" y="3454544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37" y="3454544"/>
            <a:ext cx="887730" cy="846455"/>
            <a:chOff x="14352337" y="3454544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15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200" y="0"/>
                  </a:moveTo>
                  <a:lnTo>
                    <a:pt x="469200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200" y="523847"/>
                  </a:lnTo>
                  <a:lnTo>
                    <a:pt x="469200" y="793714"/>
                  </a:lnTo>
                  <a:lnTo>
                    <a:pt x="834948" y="396857"/>
                  </a:lnTo>
                  <a:lnTo>
                    <a:pt x="46920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15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09" y="7797919"/>
            <a:ext cx="887730" cy="846455"/>
            <a:chOff x="4839909" y="7797919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6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5" y="7797919"/>
            <a:ext cx="887730" cy="846455"/>
            <a:chOff x="9605575" y="7797919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8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5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797" y="7797919"/>
            <a:ext cx="887730" cy="846455"/>
            <a:chOff x="14361797" y="7797919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8044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48" y="0"/>
                  </a:moveTo>
                  <a:lnTo>
                    <a:pt x="0" y="396857"/>
                  </a:lnTo>
                  <a:lnTo>
                    <a:pt x="365748" y="793714"/>
                  </a:lnTo>
                  <a:lnTo>
                    <a:pt x="365748" y="523858"/>
                  </a:lnTo>
                  <a:lnTo>
                    <a:pt x="834843" y="523858"/>
                  </a:lnTo>
                  <a:lnTo>
                    <a:pt x="834843" y="269866"/>
                  </a:lnTo>
                  <a:lnTo>
                    <a:pt x="365748" y="269866"/>
                  </a:lnTo>
                  <a:lnTo>
                    <a:pt x="36574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75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58" y="0"/>
                  </a:moveTo>
                  <a:lnTo>
                    <a:pt x="269834" y="0"/>
                  </a:lnTo>
                  <a:lnTo>
                    <a:pt x="269834" y="469137"/>
                  </a:lnTo>
                  <a:lnTo>
                    <a:pt x="0" y="469137"/>
                  </a:lnTo>
                  <a:lnTo>
                    <a:pt x="396846" y="834916"/>
                  </a:lnTo>
                  <a:lnTo>
                    <a:pt x="793693" y="469137"/>
                  </a:lnTo>
                  <a:lnTo>
                    <a:pt x="523858" y="469137"/>
                  </a:lnTo>
                  <a:lnTo>
                    <a:pt x="52385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50" y="469134"/>
                  </a:moveTo>
                  <a:lnTo>
                    <a:pt x="793710" y="469134"/>
                  </a:lnTo>
                  <a:lnTo>
                    <a:pt x="396855" y="834912"/>
                  </a:lnTo>
                  <a:lnTo>
                    <a:pt x="0" y="469134"/>
                  </a:lnTo>
                  <a:lnTo>
                    <a:pt x="269861" y="469134"/>
                  </a:lnTo>
                  <a:lnTo>
                    <a:pt x="269861" y="0"/>
                  </a:lnTo>
                  <a:lnTo>
                    <a:pt x="523850" y="0"/>
                  </a:lnTo>
                  <a:lnTo>
                    <a:pt x="523850" y="469134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4"/>
            <a:ext cx="2845379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0" y="2891922"/>
            <a:ext cx="5713187" cy="57131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4" y="3444210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500" y="3664202"/>
            <a:ext cx="9144894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5" y="4671690"/>
            <a:ext cx="12076994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1" y="1055883"/>
            <a:ext cx="11796625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40" y="2511295"/>
            <a:ext cx="17804798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3" y="6288440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90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"/>
                <a:cs typeface="Arial"/>
              </a:rPr>
              <a:t>earliest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lights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succeeded.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half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30" dirty="0">
                <a:solidFill>
                  <a:srgbClr val="FFFFFF"/>
                </a:solidFill>
                <a:latin typeface="Arial"/>
                <a:cs typeface="Arial"/>
              </a:rPr>
              <a:t>VAFB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SLC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4E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450">
              <a:latin typeface="Arial"/>
              <a:cs typeface="Arial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4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success.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6" y="1055883"/>
            <a:ext cx="9249352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44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150">
              <a:latin typeface="Arial"/>
              <a:cs typeface="Arial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mass,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650" spc="8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650">
              <a:latin typeface="Arial"/>
              <a:cs typeface="Arial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"/>
                <a:cs typeface="Arial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3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"/>
                <a:cs typeface="Arial"/>
              </a:rPr>
              <a:t>successful.</a:t>
            </a:r>
            <a:endParaRPr sz="3650">
              <a:latin typeface="Arial"/>
              <a:cs typeface="Arial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6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"/>
                <a:cs typeface="Arial"/>
              </a:rPr>
              <a:t>too.</a:t>
            </a:r>
            <a:endParaRPr sz="36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5" y="2513494"/>
            <a:ext cx="17801971" cy="36643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6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54" y="3089237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7" y="3313061"/>
            <a:ext cx="5549883" cy="67650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33" y="3375939"/>
            <a:ext cx="6824985" cy="64440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3" y="1055884"/>
            <a:ext cx="10578442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1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59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"/>
                <a:cs typeface="Arial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"/>
                <a:cs typeface="Arial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HEO,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SSO</a:t>
            </a:r>
            <a:endParaRPr sz="3950">
              <a:latin typeface="Arial"/>
              <a:cs typeface="Arial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rate: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endParaRPr sz="3950">
              <a:latin typeface="Arial"/>
              <a:cs typeface="Arial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85%:</a:t>
            </a:r>
            <a:endParaRPr sz="3950">
              <a:latin typeface="Arial"/>
              <a:cs typeface="Arial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"/>
                <a:cs typeface="Arial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"/>
                <a:cs typeface="Arial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60" y="2513012"/>
            <a:ext cx="7853122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2" y="1055883"/>
            <a:ext cx="11171177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80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"/>
                <a:cs typeface="Arial"/>
              </a:rPr>
              <a:t>orbit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appears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lights;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light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3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9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payloads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luence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GTO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"/>
                <a:cs typeface="Arial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"/>
                <a:cs typeface="Arial"/>
              </a:rPr>
              <a:t>(ISS)</a:t>
            </a:r>
            <a:r>
              <a:rPr sz="39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orbits.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7" y="1055884"/>
            <a:ext cx="11194968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1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59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sz="39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2013</a:t>
            </a:r>
            <a:r>
              <a:rPr sz="395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kept</a:t>
            </a:r>
            <a:endParaRPr sz="3950">
              <a:latin typeface="Arial"/>
              <a:cs typeface="Arial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till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2020.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90"/>
            <a:ext cx="743589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3" y="1055884"/>
            <a:ext cx="8359243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6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unique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space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mission.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6" y="1055883"/>
            <a:ext cx="14289282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6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begin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'CCA'.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53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9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(CRS).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4" y="1055883"/>
            <a:ext cx="1272889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6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"/>
                <a:cs typeface="Arial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"/>
                <a:cs typeface="Arial"/>
              </a:rPr>
              <a:t>v1.1.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6"/>
            <a:ext cx="14330600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9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irst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"/>
                <a:cs typeface="Arial"/>
              </a:rPr>
              <a:t>outcome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pad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achieved.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2" y="1031507"/>
            <a:ext cx="7914209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43" y="2571954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43" y="3055038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Visualization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Folium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"/>
                <a:cs typeface="Arial"/>
              </a:rPr>
              <a:t>Plotly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Dash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(Classi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ication)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"/>
              <a:buChar char="-"/>
            </a:pP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</a:t>
            </a:r>
            <a:endParaRPr sz="315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"/>
                <a:cs typeface="Arial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"/>
                <a:cs typeface="Arial"/>
              </a:rPr>
              <a:t>screenshots</a:t>
            </a:r>
            <a:endParaRPr sz="2800">
              <a:latin typeface="Arial"/>
              <a:cs typeface="Arial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"/>
                <a:cs typeface="Arial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8"/>
            <a:ext cx="6057543" cy="60575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7" y="976011"/>
            <a:ext cx="14932329" cy="14086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"/>
                <a:cs typeface="Arial"/>
              </a:rPr>
              <a:t>boosters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"/>
                <a:cs typeface="Arial"/>
              </a:rPr>
              <a:t>ship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greater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409" dirty="0">
                <a:solidFill>
                  <a:srgbClr val="FFFFFF"/>
                </a:solidFill>
                <a:latin typeface="Arial"/>
                <a:cs typeface="Arial"/>
              </a:rPr>
              <a:t>4000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9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"/>
                <a:cs typeface="Arial"/>
              </a:rPr>
              <a:t>6000.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7" y="1061077"/>
            <a:ext cx="15048253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outcomes.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4"/>
            <a:ext cx="14055236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1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carried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"/>
                <a:cs typeface="Arial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mass.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3"/>
            <a:ext cx="808570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9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4450">
              <a:latin typeface="Arial"/>
              <a:cs typeface="Arial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"/>
                <a:cs typeface="Arial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"/>
                <a:cs typeface="Arial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versions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2015.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5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2" y="1256160"/>
            <a:ext cx="17775930" cy="52216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30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750">
              <a:latin typeface="Arial"/>
              <a:cs typeface="Arial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"/>
                <a:cs typeface="Arial"/>
              </a:rPr>
              <a:t>outcomes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dirty="0">
                <a:solidFill>
                  <a:srgbClr val="FFFFFF"/>
                </a:solidFill>
                <a:latin typeface="Arial"/>
                <a:cs typeface="Arial"/>
              </a:rPr>
              <a:t>Failure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"/>
                <a:cs typeface="Arial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"/>
                <a:cs typeface="Arial"/>
              </a:rPr>
              <a:t>ship)</a:t>
            </a:r>
            <a:r>
              <a:rPr sz="33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3350" spc="140" dirty="0">
                <a:solidFill>
                  <a:srgbClr val="FFFFFF"/>
                </a:solidFill>
                <a:latin typeface="Arial"/>
                <a:cs typeface="Arial"/>
              </a:rPr>
              <a:t>(ground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"/>
                <a:cs typeface="Arial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"/>
                <a:cs typeface="Arial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"/>
                <a:cs typeface="Arial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-60" dirty="0">
                <a:solidFill>
                  <a:srgbClr val="FFFFFF"/>
                </a:solidFill>
                <a:latin typeface="Arial"/>
                <a:cs typeface="Arial"/>
              </a:rPr>
              <a:t>2017-</a:t>
            </a:r>
            <a:r>
              <a:rPr sz="3350" spc="140" dirty="0">
                <a:solidFill>
                  <a:srgbClr val="FFFFFF"/>
                </a:solidFill>
                <a:latin typeface="Arial"/>
                <a:cs typeface="Arial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"/>
                <a:cs typeface="Arial"/>
              </a:rPr>
              <a:t>descending</a:t>
            </a:r>
            <a:r>
              <a:rPr sz="33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"/>
                <a:cs typeface="Arial"/>
              </a:rPr>
              <a:t>order.</a:t>
            </a:r>
            <a:endParaRPr sz="33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9"/>
            <a:ext cx="15135455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5" cy="7711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69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700">
              <a:latin typeface="Arial"/>
              <a:cs typeface="Arial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line.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land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faster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Earth.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Anything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45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1670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space,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moving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Earth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launching.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enough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stay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orbit.</a:t>
            </a:r>
            <a:endParaRPr sz="2400">
              <a:latin typeface="Arial"/>
              <a:cs typeface="Arial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"/>
                <a:cs typeface="Arial"/>
              </a:rPr>
              <a:t>launching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"/>
                <a:cs typeface="Arial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"/>
                <a:cs typeface="Arial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Arial"/>
                <a:cs typeface="Arial"/>
              </a:rPr>
              <a:t>debris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"/>
                <a:cs typeface="Arial"/>
              </a:rPr>
              <a:t>dropping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"/>
                <a:cs typeface="Arial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"/>
                <a:cs typeface="Arial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"/>
                <a:cs typeface="Arial"/>
              </a:rPr>
              <a:t>people.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50" y="2516507"/>
            <a:ext cx="9210243" cy="775248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5" y="1055884"/>
            <a:ext cx="16705376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8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"/>
                <a:cs typeface="Arial"/>
              </a:rPr>
              <a:t>colour-</a:t>
            </a:r>
            <a:r>
              <a:rPr sz="3850" spc="120" dirty="0">
                <a:solidFill>
                  <a:srgbClr val="FFFFFF"/>
                </a:solidFill>
                <a:latin typeface="Arial"/>
                <a:cs typeface="Arial"/>
              </a:rPr>
              <a:t>labeled</a:t>
            </a:r>
            <a:r>
              <a:rPr sz="38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"/>
                <a:cs typeface="Arial"/>
              </a:rPr>
              <a:t>markers </a:t>
            </a:r>
            <a:r>
              <a:rPr sz="3850" spc="1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Arial"/>
                <a:cs typeface="Arial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1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"/>
                <a:cs typeface="Arial"/>
              </a:rPr>
              <a:t>sites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"/>
                <a:cs typeface="Arial"/>
              </a:rPr>
              <a:t>rates.</a:t>
            </a:r>
            <a:endParaRPr sz="3850">
              <a:latin typeface="Arial"/>
              <a:cs typeface="Arial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"/>
                <a:cs typeface="Arial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"/>
                <a:cs typeface="Arial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"/>
                <a:cs typeface="Arial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"/>
                <a:cs typeface="Arial"/>
              </a:rPr>
              <a:t>Red </a:t>
            </a:r>
            <a:r>
              <a:rPr sz="3850" spc="60" dirty="0">
                <a:solidFill>
                  <a:srgbClr val="EE220D"/>
                </a:solidFill>
                <a:latin typeface="Arial"/>
                <a:cs typeface="Arial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"/>
                <a:cs typeface="Arial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85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Failed </a:t>
            </a:r>
            <a:r>
              <a:rPr sz="3850" spc="9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3850">
              <a:latin typeface="Arial"/>
              <a:cs typeface="Arial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8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8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850" spc="-50" dirty="0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sz="3850" spc="100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8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63" y="2513393"/>
            <a:ext cx="7851802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6" y="1061077"/>
            <a:ext cx="11619792" cy="17618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23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8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2550">
              <a:latin typeface="Arial"/>
              <a:cs typeface="Arial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is: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railway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(15.23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km)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highway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(20.28</a:t>
            </a:r>
            <a:r>
              <a:rPr sz="23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coastline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(14.99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"/>
                <a:cs typeface="Arial"/>
              </a:rPr>
              <a:t>km)</a:t>
            </a:r>
            <a:endParaRPr sz="2300">
              <a:latin typeface="Arial"/>
              <a:cs typeface="Arial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"/>
                <a:cs typeface="Arial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closest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Titusville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"/>
                <a:cs typeface="Arial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km).</a:t>
            </a:r>
            <a:endParaRPr sz="2300">
              <a:latin typeface="Arial"/>
              <a:cs typeface="Arial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300" spc="75" dirty="0">
                <a:solidFill>
                  <a:srgbClr val="FFFFFF"/>
                </a:solidFill>
                <a:latin typeface="Arial"/>
                <a:cs typeface="Arial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distances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"/>
                <a:cs typeface="Arial"/>
              </a:rPr>
              <a:t>km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"/>
                <a:cs typeface="Arial"/>
              </a:rPr>
              <a:t>few seconds.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potentially 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dangerous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"/>
                <a:cs typeface="Arial"/>
              </a:rPr>
              <a:t>populated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areas.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6" y="3560373"/>
            <a:ext cx="10265279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10" y="3216237"/>
            <a:ext cx="15901840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1" y="1055884"/>
            <a:ext cx="4906175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4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12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00" dirty="0"/>
              <a:t> </a:t>
            </a:r>
            <a:r>
              <a:rPr sz="3050" spc="160" dirty="0"/>
              <a:t>background</a:t>
            </a:r>
            <a:r>
              <a:rPr sz="3050" spc="-100" dirty="0"/>
              <a:t> </a:t>
            </a:r>
            <a:r>
              <a:rPr sz="3050" spc="135" dirty="0"/>
              <a:t>and</a:t>
            </a:r>
            <a:r>
              <a:rPr sz="3050" spc="-100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15" dirty="0"/>
              <a:t> </a:t>
            </a:r>
            <a:r>
              <a:rPr spc="130" dirty="0"/>
              <a:t>company</a:t>
            </a:r>
            <a:r>
              <a:rPr spc="20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125" dirty="0"/>
              <a:t>commercial</a:t>
            </a:r>
            <a:r>
              <a:rPr spc="20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5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5" dirty="0"/>
              <a:t> </a:t>
            </a:r>
            <a:r>
              <a:rPr spc="90" dirty="0"/>
              <a:t>affordable.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5" dirty="0"/>
              <a:t> </a:t>
            </a:r>
            <a:r>
              <a:rPr spc="65" dirty="0"/>
              <a:t>advertises</a:t>
            </a:r>
            <a:r>
              <a:rPr spc="-10" dirty="0"/>
              <a:t> 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10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30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90" dirty="0"/>
              <a:t>62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70" dirty="0"/>
              <a:t>dollars; </a:t>
            </a:r>
            <a:r>
              <a:rPr spc="135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5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85" dirty="0"/>
              <a:t>dollars</a:t>
            </a:r>
            <a:r>
              <a:rPr spc="-35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70" dirty="0">
                <a:latin typeface="Times New Roman"/>
                <a:cs typeface="Times New Roman"/>
              </a:rPr>
              <a:t>f</a:t>
            </a:r>
            <a:r>
              <a:rPr spc="70" dirty="0"/>
              <a:t>irst</a:t>
            </a:r>
            <a:r>
              <a:rPr spc="15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70" dirty="0">
                <a:latin typeface="Times New Roman"/>
                <a:cs typeface="Times New Roman"/>
              </a:rPr>
              <a:t>f</a:t>
            </a:r>
            <a:r>
              <a:rPr spc="70" dirty="0"/>
              <a:t>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30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20" dirty="0"/>
              <a:t> </a:t>
            </a:r>
            <a:r>
              <a:rPr spc="135" dirty="0"/>
              <a:t>on</a:t>
            </a:r>
            <a:r>
              <a:rPr spc="-15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105" dirty="0"/>
              <a:t>and</a:t>
            </a:r>
            <a:r>
              <a:rPr spc="-20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90" dirty="0"/>
              <a:t>learning models,</a:t>
            </a:r>
            <a:r>
              <a:rPr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70" dirty="0">
                <a:latin typeface="Times New Roman"/>
                <a:cs typeface="Times New Roman"/>
              </a:rPr>
              <a:t>f</a:t>
            </a:r>
            <a:r>
              <a:rPr spc="70" dirty="0"/>
              <a:t>irst</a:t>
            </a:r>
            <a:r>
              <a:rPr spc="10" dirty="0"/>
              <a:t> </a:t>
            </a:r>
            <a:r>
              <a:rPr spc="55" dirty="0"/>
              <a:t>stage.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55" dirty="0"/>
          </a:p>
          <a:p>
            <a:pPr marL="12700">
              <a:lnSpc>
                <a:spcPct val="100000"/>
              </a:lnSpc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/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80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0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5" dirty="0"/>
              <a:t> </a:t>
            </a:r>
            <a:r>
              <a:rPr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85" dirty="0">
                <a:latin typeface="Times New Roman"/>
                <a:cs typeface="Times New Roman"/>
              </a:rPr>
              <a:t>f</a:t>
            </a:r>
            <a:r>
              <a:rPr spc="85" dirty="0"/>
              <a:t>lights,</a:t>
            </a:r>
            <a:r>
              <a:rPr spc="-25" dirty="0"/>
              <a:t> </a:t>
            </a:r>
            <a:r>
              <a:rPr spc="105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5" dirty="0"/>
              <a:t> </a:t>
            </a:r>
            <a:r>
              <a:rPr spc="125" dirty="0"/>
              <a:t>affect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60" dirty="0"/>
              <a:t>success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70" dirty="0">
                <a:latin typeface="Times New Roman"/>
                <a:cs typeface="Times New Roman"/>
              </a:rPr>
              <a:t>f</a:t>
            </a:r>
            <a:r>
              <a:rPr spc="70" dirty="0"/>
              <a:t>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0" dirty="0"/>
              <a:t> </a:t>
            </a:r>
            <a:r>
              <a:rPr spc="65" dirty="0"/>
              <a:t>landing?</a:t>
            </a:r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dirty="0"/>
              <a:t>Does</a:t>
            </a:r>
            <a:r>
              <a:rPr spc="-10" dirty="0"/>
              <a:t> </a:t>
            </a:r>
            <a:r>
              <a:rPr spc="125" dirty="0"/>
              <a:t>the</a:t>
            </a:r>
            <a:r>
              <a:rPr spc="-10" dirty="0"/>
              <a:t> </a:t>
            </a:r>
            <a:r>
              <a:rPr spc="80" dirty="0"/>
              <a:t>rate</a:t>
            </a:r>
            <a:r>
              <a:rPr spc="-10" dirty="0"/>
              <a:t> </a:t>
            </a:r>
            <a:r>
              <a:rPr spc="165" dirty="0"/>
              <a:t>of</a:t>
            </a:r>
            <a:r>
              <a:rPr spc="-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0" dirty="0"/>
              <a:t> </a:t>
            </a:r>
            <a:r>
              <a:rPr spc="60" dirty="0"/>
              <a:t>increase</a:t>
            </a:r>
            <a:r>
              <a:rPr spc="-10" dirty="0"/>
              <a:t> </a:t>
            </a:r>
            <a:r>
              <a:rPr spc="80" dirty="0"/>
              <a:t>over</a:t>
            </a:r>
            <a:r>
              <a:rPr spc="-5" dirty="0"/>
              <a:t> </a:t>
            </a:r>
            <a:r>
              <a:rPr spc="125" dirty="0"/>
              <a:t>the</a:t>
            </a:r>
            <a:r>
              <a:rPr spc="-10" dirty="0"/>
              <a:t> years?</a:t>
            </a:r>
          </a:p>
          <a:p>
            <a:pPr marL="766445" marR="5080" indent="207010">
              <a:lnSpc>
                <a:spcPct val="1094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20" dirty="0"/>
              <a:t> </a:t>
            </a:r>
            <a:r>
              <a:rPr spc="105" dirty="0"/>
              <a:t>binary</a:t>
            </a:r>
            <a:r>
              <a:rPr spc="-20" dirty="0"/>
              <a:t> </a:t>
            </a:r>
            <a:r>
              <a:rPr spc="70" dirty="0"/>
              <a:t>classi</a:t>
            </a:r>
            <a:r>
              <a:rPr spc="70" dirty="0">
                <a:latin typeface="Times New Roman"/>
                <a:cs typeface="Times New Roman"/>
              </a:rPr>
              <a:t>f</a:t>
            </a:r>
            <a:r>
              <a:rPr spc="70" dirty="0"/>
              <a:t>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8" y="1050605"/>
            <a:ext cx="13173923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1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"/>
                <a:cs typeface="Arial"/>
              </a:rPr>
              <a:t>launches.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56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1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800">
              <a:latin typeface="Arial"/>
              <a:cs typeface="Arial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KSC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"/>
                <a:cs typeface="Arial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3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"/>
                <a:cs typeface="Arial"/>
              </a:rPr>
              <a:t>failed</a:t>
            </a:r>
            <a:r>
              <a:rPr sz="3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landings.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50" y="1068123"/>
            <a:ext cx="17757313" cy="8136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27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27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"/>
                <a:cs typeface="Arial"/>
              </a:rPr>
              <a:t>payloads </a:t>
            </a:r>
            <a:r>
              <a:rPr sz="3950" spc="15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"/>
                <a:cs typeface="Arial"/>
              </a:rPr>
              <a:t>2000 </a:t>
            </a:r>
            <a:r>
              <a:rPr sz="3950" spc="1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"/>
                <a:cs typeface="Arial"/>
              </a:rPr>
              <a:t>5500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"/>
                <a:cs typeface="Arial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sz="3950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"/>
                <a:cs typeface="Arial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"/>
                <a:cs typeface="Arial"/>
              </a:rPr>
              <a:t>rate.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6"/>
            <a:ext cx="10820717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5"/>
            <a:ext cx="10819984" cy="386964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5" y="3216236"/>
            <a:ext cx="10145784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6"/>
            <a:ext cx="9346103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2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"/>
                <a:cs typeface="Arial"/>
              </a:rPr>
              <a:t>Explanation:</a:t>
            </a:r>
            <a:endParaRPr sz="3350">
              <a:latin typeface="Arial"/>
              <a:cs typeface="Arial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irm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"/>
                <a:cs typeface="Arial"/>
              </a:rPr>
              <a:t>method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performs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"/>
                <a:cs typeface="Arial"/>
              </a:rPr>
              <a:t>best.</a:t>
            </a:r>
            <a:endParaRPr sz="3000">
              <a:latin typeface="Arial"/>
              <a:cs typeface="Arial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may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"/>
                <a:cs typeface="Arial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samples).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"/>
                <a:cs typeface="Arial"/>
              </a:rPr>
              <a:t>Therefore,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tested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"/>
                <a:cs typeface="Arial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Dataset.</a:t>
            </a:r>
            <a:endParaRPr sz="3000">
              <a:latin typeface="Arial"/>
              <a:cs typeface="Arial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"/>
                <a:cs typeface="Arial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Dataset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irm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FFFF"/>
                </a:solidFill>
                <a:latin typeface="Arial"/>
                <a:cs typeface="Arial"/>
              </a:rPr>
              <a:t>scores,</a:t>
            </a:r>
            <a:r>
              <a:rPr sz="3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3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3000" spc="1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"/>
                <a:cs typeface="Arial"/>
              </a:rPr>
              <a:t>accuracy.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4014" y="3256675"/>
            <a:ext cx="6801604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4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5" y="7379996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"/>
                <a:cs typeface="Arial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"/>
                <a:cs typeface="Arial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"/>
                <a:cs typeface="Arial"/>
              </a:rPr>
              <a:t>Entire</a:t>
            </a:r>
            <a:r>
              <a:rPr sz="360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"/>
                <a:cs typeface="Arial"/>
              </a:rPr>
              <a:t>Set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96" y="8060811"/>
            <a:ext cx="6806787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5" y="1050606"/>
            <a:ext cx="6862304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9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12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Examining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matrix,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"/>
                <a:cs typeface="Arial"/>
              </a:rPr>
              <a:t>distinguish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classes.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6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false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"/>
                <a:cs typeface="Arial"/>
              </a:rPr>
              <a:t>positives.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5" y="2513012"/>
            <a:ext cx="8896943" cy="68049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81" y="5711679"/>
            <a:ext cx="4183485" cy="36133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3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58" y="2896551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Model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"/>
                <a:cs typeface="Arial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"/>
                <a:cs typeface="Arial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algorithm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"/>
                <a:cs typeface="Arial"/>
              </a:rPr>
              <a:t>this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dataset.</a:t>
            </a:r>
            <a:endParaRPr sz="3150">
              <a:latin typeface="Arial"/>
              <a:cs typeface="Arial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"/>
                <a:cs typeface="Arial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show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better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than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a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larger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"/>
                <a:cs typeface="Arial"/>
              </a:rPr>
              <a:t>mass.</a:t>
            </a:r>
            <a:endParaRPr sz="3150">
              <a:latin typeface="Arial"/>
              <a:cs typeface="Arial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"/>
                <a:cs typeface="Arial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Equator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"/>
                <a:cs typeface="Arial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"/>
                <a:cs typeface="Arial"/>
              </a:rPr>
              <a:t>in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very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close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"/>
                <a:cs typeface="Arial"/>
              </a:rPr>
              <a:t>proximity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"/>
                <a:cs typeface="Arial"/>
              </a:rPr>
              <a:t>to</a:t>
            </a:r>
            <a:r>
              <a:rPr sz="3150" spc="-12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"/>
                <a:cs typeface="Arial"/>
              </a:rPr>
              <a:t>coast.</a:t>
            </a:r>
            <a:endParaRPr sz="3150">
              <a:latin typeface="Arial"/>
              <a:cs typeface="Arial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launches</a:t>
            </a:r>
            <a:r>
              <a:rPr sz="315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"/>
                <a:cs typeface="Arial"/>
              </a:rPr>
              <a:t>over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years.</a:t>
            </a:r>
            <a:endParaRPr sz="3150">
              <a:latin typeface="Arial"/>
              <a:cs typeface="Arial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"/>
                <a:cs typeface="Arial"/>
              </a:rPr>
              <a:t>KSC</a:t>
            </a:r>
            <a:r>
              <a:rPr sz="3150" spc="-13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"/>
                <a:cs typeface="Arial"/>
              </a:rPr>
              <a:t>LC-</a:t>
            </a:r>
            <a:r>
              <a:rPr sz="3150" spc="204" dirty="0">
                <a:solidFill>
                  <a:srgbClr val="D5D5D5"/>
                </a:solidFill>
                <a:latin typeface="Arial"/>
                <a:cs typeface="Arial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"/>
                <a:cs typeface="Arial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"/>
                <a:cs typeface="Arial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"/>
                <a:cs typeface="Arial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"/>
                <a:cs typeface="Arial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"/>
                <a:cs typeface="Arial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"/>
                <a:cs typeface="Arial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"/>
                <a:cs typeface="Arial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"/>
                <a:cs typeface="Arial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sites.</a:t>
            </a:r>
            <a:endParaRPr sz="3150">
              <a:latin typeface="Arial"/>
              <a:cs typeface="Arial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"/>
                <a:cs typeface="Arial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"/>
                <a:cs typeface="Arial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"/>
                <a:cs typeface="Arial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"/>
                <a:cs typeface="Arial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HEO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"/>
                <a:cs typeface="Arial"/>
              </a:rPr>
              <a:t>SSO</a:t>
            </a:r>
            <a:r>
              <a:rPr sz="3150" spc="-1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"/>
                <a:cs typeface="Arial"/>
              </a:rPr>
              <a:t>have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dirty="0">
                <a:solidFill>
                  <a:srgbClr val="D5D5D5"/>
                </a:solidFill>
                <a:latin typeface="Arial"/>
                <a:cs typeface="Arial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"/>
                <a:cs typeface="Arial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"/>
                <a:cs typeface="Arial"/>
              </a:rPr>
              <a:t>rate.</a:t>
            </a:r>
            <a:endParaRPr sz="31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7323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Instructors</a:t>
            </a:r>
            <a:r>
              <a:rPr sz="3950" u="none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</a:t>
            </a:r>
            <a:r>
              <a:rPr sz="3950" u="none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80" y="1055884"/>
            <a:ext cx="533271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5" y="3566174"/>
            <a:ext cx="5088180" cy="53093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4" y="2164078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"/>
                <a:cs typeface="Arial"/>
              </a:rPr>
              <a:t>collection</a:t>
            </a:r>
            <a:r>
              <a:rPr sz="2800" spc="-1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methodology:</a:t>
            </a:r>
            <a:endParaRPr sz="28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Rest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25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5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"/>
                <a:cs typeface="Arial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Wikipedia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-"/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"/>
                <a:cs typeface="Arial"/>
              </a:rPr>
              <a:t>wrangling</a:t>
            </a:r>
            <a:endParaRPr sz="28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2500">
              <a:latin typeface="Arial"/>
              <a:cs typeface="Arial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Hot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classi</a:t>
            </a:r>
            <a:r>
              <a:rPr sz="2500" spc="4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45" dirty="0">
                <a:solidFill>
                  <a:srgbClr val="FFFFFF"/>
                </a:solidFill>
                <a:latin typeface="Arial"/>
                <a:cs typeface="Arial"/>
              </a:rPr>
              <a:t>ication</a:t>
            </a:r>
            <a:endParaRPr sz="2500">
              <a:latin typeface="Arial"/>
              <a:cs typeface="Arial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"/>
                <a:cs typeface="Arial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D5D5D5"/>
                </a:solidFill>
                <a:latin typeface="Arial"/>
                <a:cs typeface="Arial"/>
              </a:rPr>
              <a:t>(EDA)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"/>
                <a:cs typeface="Arial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"/>
                <a:cs typeface="Arial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"/>
                <a:cs typeface="Arial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analytics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"/>
                <a:cs typeface="Arial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"/>
                <a:cs typeface="Arial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"/>
                <a:cs typeface="Arial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"/>
                <a:cs typeface="Arial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45" dirty="0">
                <a:solidFill>
                  <a:srgbClr val="D5D5D5"/>
                </a:solidFill>
                <a:latin typeface="Arial"/>
                <a:cs typeface="Arial"/>
              </a:rPr>
              <a:t>predictive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"/>
                <a:cs typeface="Arial"/>
              </a:rPr>
              <a:t>analysis</a:t>
            </a:r>
            <a:r>
              <a:rPr sz="2800" spc="-9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2800" spc="-9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95" dirty="0">
                <a:solidFill>
                  <a:srgbClr val="D5D5D5"/>
                </a:solidFill>
                <a:latin typeface="Arial"/>
                <a:cs typeface="Arial"/>
              </a:rPr>
              <a:t>classi</a:t>
            </a:r>
            <a:r>
              <a:rPr sz="2800" spc="95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95" dirty="0">
                <a:solidFill>
                  <a:srgbClr val="D5D5D5"/>
                </a:solidFill>
                <a:latin typeface="Arial"/>
                <a:cs typeface="Arial"/>
              </a:rPr>
              <a:t>ication</a:t>
            </a:r>
            <a:r>
              <a:rPr sz="2800" spc="-9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"/>
                <a:cs typeface="Arial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"/>
                <a:cs typeface="Arial"/>
              </a:rPr>
              <a:t>tuning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Arial"/>
                <a:cs typeface="Arial"/>
              </a:rPr>
              <a:t>ication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"/>
                <a:cs typeface="Arial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90"/>
            <a:ext cx="7364279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2" y="1055883"/>
            <a:ext cx="5895652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8" y="2351574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8" y="3722003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"/>
                <a:cs typeface="Arial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analysis.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"/>
                <a:cs typeface="Arial"/>
              </a:rPr>
              <a:t>SpaceX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29" dirty="0">
                <a:solidFill>
                  <a:srgbClr val="D5D5D5"/>
                </a:solidFill>
                <a:latin typeface="Arial"/>
                <a:cs typeface="Arial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"/>
                <a:cs typeface="Arial"/>
              </a:rPr>
              <a:t>API:</a:t>
            </a:r>
            <a:endParaRPr sz="3850">
              <a:latin typeface="Arial"/>
              <a:cs typeface="Arial"/>
            </a:endParaRPr>
          </a:p>
          <a:p>
            <a:pPr marL="1520190" marR="5080">
              <a:lnSpc>
                <a:spcPct val="109500"/>
              </a:lnSpc>
              <a:spcBef>
                <a:spcPts val="1739"/>
              </a:spcBef>
            </a:pP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FlightNumber,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BoosterVersion,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Flights,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 GridFins,</a:t>
            </a:r>
            <a:r>
              <a:rPr sz="34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Reused, Legs, 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LandingPad,</a:t>
            </a:r>
            <a:r>
              <a:rPr sz="34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Block,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Serial,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Longitude,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"/>
                <a:cs typeface="Arial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"/>
                <a:cs typeface="Arial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"/>
                <a:cs typeface="Arial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"/>
                <a:cs typeface="Arial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"/>
                <a:cs typeface="Arial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"/>
                <a:cs typeface="Arial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80" dirty="0">
                <a:solidFill>
                  <a:srgbClr val="D5D5D5"/>
                </a:solidFill>
                <a:latin typeface="Arial"/>
                <a:cs typeface="Arial"/>
              </a:rPr>
              <a:t>Web</a:t>
            </a:r>
            <a:r>
              <a:rPr sz="3850" spc="-135" dirty="0">
                <a:solidFill>
                  <a:srgbClr val="D5D5D5"/>
                </a:solidFill>
                <a:latin typeface="Arial"/>
                <a:cs typeface="Arial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"/>
                <a:cs typeface="Arial"/>
              </a:rPr>
              <a:t>Scraping:</a:t>
            </a:r>
            <a:endParaRPr sz="3850">
              <a:latin typeface="Arial"/>
              <a:cs typeface="Arial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"/>
                <a:cs typeface="Arial"/>
              </a:rPr>
              <a:t>site,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"/>
                <a:cs typeface="Arial"/>
              </a:rPr>
              <a:t>Orbit,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Customer,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outcome,</a:t>
            </a:r>
            <a:r>
              <a:rPr sz="345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Booster,</a:t>
            </a:r>
            <a:r>
              <a:rPr sz="345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"/>
                <a:cs typeface="Arial"/>
              </a:rPr>
              <a:t>Booster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landing,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dirty="0">
                <a:solidFill>
                  <a:srgbClr val="FFFFFF"/>
                </a:solidFill>
                <a:latin typeface="Arial"/>
                <a:cs typeface="Arial"/>
              </a:rPr>
              <a:t>Date,</a:t>
            </a:r>
            <a:r>
              <a:rPr sz="345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3"/>
            <a:ext cx="11336575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7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4"/>
                </a:lnTo>
                <a:lnTo>
                  <a:pt x="300599" y="7905"/>
                </a:lnTo>
                <a:lnTo>
                  <a:pt x="259613" y="15439"/>
                </a:lnTo>
                <a:lnTo>
                  <a:pt x="180486" y="46613"/>
                </a:lnTo>
                <a:lnTo>
                  <a:pt x="139931" y="72514"/>
                </a:lnTo>
                <a:lnTo>
                  <a:pt x="103718" y="103842"/>
                </a:lnTo>
                <a:lnTo>
                  <a:pt x="72391" y="140054"/>
                </a:lnTo>
                <a:lnTo>
                  <a:pt x="46489" y="180610"/>
                </a:lnTo>
                <a:lnTo>
                  <a:pt x="26556" y="224966"/>
                </a:lnTo>
                <a:lnTo>
                  <a:pt x="7781" y="300723"/>
                </a:lnTo>
                <a:lnTo>
                  <a:pt x="3211" y="348813"/>
                </a:lnTo>
                <a:lnTo>
                  <a:pt x="864" y="404895"/>
                </a:lnTo>
                <a:lnTo>
                  <a:pt x="0" y="469855"/>
                </a:lnTo>
                <a:lnTo>
                  <a:pt x="0" y="2771689"/>
                </a:lnTo>
                <a:lnTo>
                  <a:pt x="864" y="2836647"/>
                </a:lnTo>
                <a:lnTo>
                  <a:pt x="3211" y="2892727"/>
                </a:lnTo>
                <a:lnTo>
                  <a:pt x="7781" y="2940817"/>
                </a:lnTo>
                <a:lnTo>
                  <a:pt x="15316" y="2981804"/>
                </a:lnTo>
                <a:lnTo>
                  <a:pt x="46489" y="3060930"/>
                </a:lnTo>
                <a:lnTo>
                  <a:pt x="72391" y="3101483"/>
                </a:lnTo>
                <a:lnTo>
                  <a:pt x="103718" y="3137693"/>
                </a:lnTo>
                <a:lnTo>
                  <a:pt x="139931" y="3169020"/>
                </a:lnTo>
                <a:lnTo>
                  <a:pt x="180486" y="3194921"/>
                </a:lnTo>
                <a:lnTo>
                  <a:pt x="224843" y="3214854"/>
                </a:lnTo>
                <a:lnTo>
                  <a:pt x="300599" y="3233637"/>
                </a:lnTo>
                <a:lnTo>
                  <a:pt x="348690" y="3238208"/>
                </a:lnTo>
                <a:lnTo>
                  <a:pt x="404772" y="3240556"/>
                </a:lnTo>
                <a:lnTo>
                  <a:pt x="469731" y="3241421"/>
                </a:lnTo>
                <a:lnTo>
                  <a:pt x="544456" y="3241545"/>
                </a:lnTo>
                <a:lnTo>
                  <a:pt x="3124221" y="3241545"/>
                </a:lnTo>
                <a:lnTo>
                  <a:pt x="3198945" y="3241421"/>
                </a:lnTo>
                <a:lnTo>
                  <a:pt x="3263903" y="3240556"/>
                </a:lnTo>
                <a:lnTo>
                  <a:pt x="3319983" y="3238208"/>
                </a:lnTo>
                <a:lnTo>
                  <a:pt x="3368073" y="3233637"/>
                </a:lnTo>
                <a:lnTo>
                  <a:pt x="3409060" y="3226099"/>
                </a:lnTo>
                <a:lnTo>
                  <a:pt x="3488190" y="3194921"/>
                </a:lnTo>
                <a:lnTo>
                  <a:pt x="3528744" y="3169020"/>
                </a:lnTo>
                <a:lnTo>
                  <a:pt x="3564953" y="3137693"/>
                </a:lnTo>
                <a:lnTo>
                  <a:pt x="3596278" y="3101483"/>
                </a:lnTo>
                <a:lnTo>
                  <a:pt x="3622178" y="3060930"/>
                </a:lnTo>
                <a:lnTo>
                  <a:pt x="3642111" y="3016578"/>
                </a:lnTo>
                <a:lnTo>
                  <a:pt x="3660893" y="2940817"/>
                </a:lnTo>
                <a:lnTo>
                  <a:pt x="3665465" y="2892727"/>
                </a:lnTo>
                <a:lnTo>
                  <a:pt x="3667812" y="2836647"/>
                </a:lnTo>
                <a:lnTo>
                  <a:pt x="3668677" y="2771689"/>
                </a:lnTo>
                <a:lnTo>
                  <a:pt x="3668677" y="469855"/>
                </a:lnTo>
                <a:lnTo>
                  <a:pt x="3667812" y="404895"/>
                </a:lnTo>
                <a:lnTo>
                  <a:pt x="3665465" y="348813"/>
                </a:lnTo>
                <a:lnTo>
                  <a:pt x="3660893" y="300723"/>
                </a:lnTo>
                <a:lnTo>
                  <a:pt x="3653355" y="259736"/>
                </a:lnTo>
                <a:lnTo>
                  <a:pt x="3622178" y="180610"/>
                </a:lnTo>
                <a:lnTo>
                  <a:pt x="3596278" y="140054"/>
                </a:lnTo>
                <a:lnTo>
                  <a:pt x="3564953" y="103842"/>
                </a:lnTo>
                <a:lnTo>
                  <a:pt x="3528744" y="72514"/>
                </a:lnTo>
                <a:lnTo>
                  <a:pt x="3488190" y="46613"/>
                </a:lnTo>
                <a:lnTo>
                  <a:pt x="3443834" y="26679"/>
                </a:lnTo>
                <a:lnTo>
                  <a:pt x="3368073" y="7905"/>
                </a:lnTo>
                <a:lnTo>
                  <a:pt x="3319983" y="3334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4" y="2980025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"/>
                <a:cs typeface="Arial"/>
              </a:rPr>
              <a:t>Requesting </a:t>
            </a:r>
            <a:r>
              <a:rPr sz="2600" spc="145" dirty="0">
                <a:latin typeface="Arial"/>
                <a:cs typeface="Arial"/>
              </a:rPr>
              <a:t>rocket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19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5" y="0"/>
                </a:moveTo>
                <a:lnTo>
                  <a:pt x="501902" y="0"/>
                </a:lnTo>
                <a:lnTo>
                  <a:pt x="433019" y="113"/>
                </a:lnTo>
                <a:lnTo>
                  <a:pt x="373139" y="910"/>
                </a:lnTo>
                <a:lnTo>
                  <a:pt x="321443" y="3074"/>
                </a:lnTo>
                <a:lnTo>
                  <a:pt x="277112" y="7287"/>
                </a:lnTo>
                <a:lnTo>
                  <a:pt x="239328" y="14233"/>
                </a:lnTo>
                <a:lnTo>
                  <a:pt x="158610" y="47323"/>
                </a:lnTo>
                <a:lnTo>
                  <a:pt x="115140" y="77826"/>
                </a:lnTo>
                <a:lnTo>
                  <a:pt x="77723" y="115243"/>
                </a:lnTo>
                <a:lnTo>
                  <a:pt x="47220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20" y="3082820"/>
                </a:lnTo>
                <a:lnTo>
                  <a:pt x="77723" y="3126290"/>
                </a:lnTo>
                <a:lnTo>
                  <a:pt x="115140" y="3163708"/>
                </a:lnTo>
                <a:lnTo>
                  <a:pt x="158610" y="3194211"/>
                </a:lnTo>
                <a:lnTo>
                  <a:pt x="207272" y="3216938"/>
                </a:lnTo>
                <a:lnTo>
                  <a:pt x="277112" y="3234254"/>
                </a:lnTo>
                <a:lnTo>
                  <a:pt x="321443" y="3238469"/>
                </a:lnTo>
                <a:lnTo>
                  <a:pt x="373139" y="3240633"/>
                </a:lnTo>
                <a:lnTo>
                  <a:pt x="433019" y="3241431"/>
                </a:lnTo>
                <a:lnTo>
                  <a:pt x="501902" y="3241545"/>
                </a:lnTo>
                <a:lnTo>
                  <a:pt x="3166805" y="3241545"/>
                </a:lnTo>
                <a:lnTo>
                  <a:pt x="3235689" y="3241431"/>
                </a:lnTo>
                <a:lnTo>
                  <a:pt x="3295570" y="3240633"/>
                </a:lnTo>
                <a:lnTo>
                  <a:pt x="3347268" y="3238469"/>
                </a:lnTo>
                <a:lnTo>
                  <a:pt x="3391599" y="3234254"/>
                </a:lnTo>
                <a:lnTo>
                  <a:pt x="3429382" y="3227305"/>
                </a:lnTo>
                <a:lnTo>
                  <a:pt x="3510097" y="3194211"/>
                </a:lnTo>
                <a:lnTo>
                  <a:pt x="3553570" y="3163708"/>
                </a:lnTo>
                <a:lnTo>
                  <a:pt x="3590988" y="3126290"/>
                </a:lnTo>
                <a:lnTo>
                  <a:pt x="3621491" y="3082820"/>
                </a:lnTo>
                <a:lnTo>
                  <a:pt x="3644214" y="3034158"/>
                </a:lnTo>
                <a:lnTo>
                  <a:pt x="3661530" y="2964318"/>
                </a:lnTo>
                <a:lnTo>
                  <a:pt x="3665745" y="2919988"/>
                </a:lnTo>
                <a:lnTo>
                  <a:pt x="3667910" y="2868292"/>
                </a:lnTo>
                <a:lnTo>
                  <a:pt x="3668707" y="2808412"/>
                </a:lnTo>
                <a:lnTo>
                  <a:pt x="3668707" y="433128"/>
                </a:lnTo>
                <a:lnTo>
                  <a:pt x="3667910" y="373245"/>
                </a:lnTo>
                <a:lnTo>
                  <a:pt x="3665745" y="321547"/>
                </a:lnTo>
                <a:lnTo>
                  <a:pt x="3661530" y="277216"/>
                </a:lnTo>
                <a:lnTo>
                  <a:pt x="3654581" y="239432"/>
                </a:lnTo>
                <a:lnTo>
                  <a:pt x="3621491" y="158714"/>
                </a:lnTo>
                <a:lnTo>
                  <a:pt x="3590988" y="115243"/>
                </a:lnTo>
                <a:lnTo>
                  <a:pt x="3553570" y="77826"/>
                </a:lnTo>
                <a:lnTo>
                  <a:pt x="3510097" y="47323"/>
                </a:lnTo>
                <a:lnTo>
                  <a:pt x="3461435" y="24596"/>
                </a:lnTo>
                <a:lnTo>
                  <a:pt x="3391599" y="7287"/>
                </a:lnTo>
                <a:lnTo>
                  <a:pt x="3347268" y="3074"/>
                </a:lnTo>
                <a:lnTo>
                  <a:pt x="3295570" y="910"/>
                </a:lnTo>
                <a:lnTo>
                  <a:pt x="3235689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48" y="2553861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35" dirty="0">
                <a:latin typeface="Arial"/>
                <a:cs typeface="Arial"/>
              </a:rPr>
              <a:t>Decoding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</a:t>
            </a:r>
            <a:r>
              <a:rPr sz="2600" spc="95" dirty="0">
                <a:latin typeface="Arial"/>
                <a:cs typeface="Arial"/>
              </a:rPr>
              <a:t>response</a:t>
            </a:r>
            <a:r>
              <a:rPr sz="2600" spc="-6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content </a:t>
            </a:r>
            <a:r>
              <a:rPr sz="2600" spc="120" dirty="0">
                <a:latin typeface="Arial"/>
                <a:cs typeface="Arial"/>
              </a:rPr>
              <a:t>using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90" dirty="0">
                <a:latin typeface="Arial"/>
                <a:cs typeface="Arial"/>
              </a:rPr>
              <a:t>and </a:t>
            </a:r>
            <a:r>
              <a:rPr sz="2600" spc="170" dirty="0">
                <a:latin typeface="Arial"/>
                <a:cs typeface="Arial"/>
              </a:rPr>
              <a:t>turning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85" dirty="0">
                <a:latin typeface="Arial"/>
                <a:cs typeface="Arial"/>
              </a:rPr>
              <a:t>it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into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30" dirty="0">
                <a:latin typeface="Arial"/>
                <a:cs typeface="Arial"/>
              </a:rPr>
              <a:t>dataframe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using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73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860" y="0"/>
                </a:lnTo>
                <a:lnTo>
                  <a:pt x="432974" y="113"/>
                </a:lnTo>
                <a:lnTo>
                  <a:pt x="373095" y="910"/>
                </a:lnTo>
                <a:lnTo>
                  <a:pt x="321407" y="3074"/>
                </a:lnTo>
                <a:lnTo>
                  <a:pt x="277093" y="7287"/>
                </a:lnTo>
                <a:lnTo>
                  <a:pt x="239334" y="14233"/>
                </a:lnTo>
                <a:lnTo>
                  <a:pt x="158617" y="47323"/>
                </a:lnTo>
                <a:lnTo>
                  <a:pt x="115126" y="77826"/>
                </a:lnTo>
                <a:lnTo>
                  <a:pt x="77703" y="115243"/>
                </a:lnTo>
                <a:lnTo>
                  <a:pt x="47205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05" y="3082820"/>
                </a:lnTo>
                <a:lnTo>
                  <a:pt x="77703" y="3126290"/>
                </a:lnTo>
                <a:lnTo>
                  <a:pt x="115126" y="3163708"/>
                </a:lnTo>
                <a:lnTo>
                  <a:pt x="158617" y="3194211"/>
                </a:lnTo>
                <a:lnTo>
                  <a:pt x="207314" y="3216938"/>
                </a:lnTo>
                <a:lnTo>
                  <a:pt x="277093" y="3234254"/>
                </a:lnTo>
                <a:lnTo>
                  <a:pt x="321407" y="3238469"/>
                </a:lnTo>
                <a:lnTo>
                  <a:pt x="373095" y="3240633"/>
                </a:lnTo>
                <a:lnTo>
                  <a:pt x="432974" y="3241431"/>
                </a:lnTo>
                <a:lnTo>
                  <a:pt x="501860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02" y="3194211"/>
                </a:lnTo>
                <a:lnTo>
                  <a:pt x="3553561" y="3163708"/>
                </a:lnTo>
                <a:lnTo>
                  <a:pt x="3590969" y="3126290"/>
                </a:lnTo>
                <a:lnTo>
                  <a:pt x="3621461" y="3082820"/>
                </a:lnTo>
                <a:lnTo>
                  <a:pt x="3644173" y="3034158"/>
                </a:lnTo>
                <a:lnTo>
                  <a:pt x="3661488" y="2964318"/>
                </a:lnTo>
                <a:lnTo>
                  <a:pt x="3665703" y="2919988"/>
                </a:lnTo>
                <a:lnTo>
                  <a:pt x="3667868" y="2868292"/>
                </a:lnTo>
                <a:lnTo>
                  <a:pt x="3668665" y="2808412"/>
                </a:lnTo>
                <a:lnTo>
                  <a:pt x="3668665" y="433128"/>
                </a:lnTo>
                <a:lnTo>
                  <a:pt x="3667868" y="373245"/>
                </a:lnTo>
                <a:lnTo>
                  <a:pt x="3665703" y="321547"/>
                </a:lnTo>
                <a:lnTo>
                  <a:pt x="3661488" y="277216"/>
                </a:lnTo>
                <a:lnTo>
                  <a:pt x="3654539" y="239432"/>
                </a:lnTo>
                <a:lnTo>
                  <a:pt x="3621461" y="158714"/>
                </a:lnTo>
                <a:lnTo>
                  <a:pt x="3590969" y="115243"/>
                </a:lnTo>
                <a:lnTo>
                  <a:pt x="3553561" y="77826"/>
                </a:lnTo>
                <a:lnTo>
                  <a:pt x="3510102" y="47323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"/>
                <a:cs typeface="Arial"/>
              </a:rPr>
              <a:t>Requesting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needed </a:t>
            </a:r>
            <a:r>
              <a:rPr sz="2600" spc="155" dirty="0">
                <a:latin typeface="Arial"/>
                <a:cs typeface="Arial"/>
              </a:rPr>
              <a:t>information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about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launches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90" dirty="0">
                <a:latin typeface="Arial"/>
                <a:cs typeface="Arial"/>
              </a:rPr>
              <a:t>SpaceX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45" dirty="0">
                <a:latin typeface="Arial"/>
                <a:cs typeface="Arial"/>
              </a:rPr>
              <a:t>applying </a:t>
            </a:r>
            <a:r>
              <a:rPr sz="2600" spc="165" dirty="0">
                <a:latin typeface="Arial"/>
                <a:cs typeface="Arial"/>
              </a:rPr>
              <a:t>custom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functions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463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65" y="0"/>
                </a:lnTo>
                <a:lnTo>
                  <a:pt x="433078" y="113"/>
                </a:lnTo>
                <a:lnTo>
                  <a:pt x="373196" y="910"/>
                </a:lnTo>
                <a:lnTo>
                  <a:pt x="321499" y="3074"/>
                </a:lnTo>
                <a:lnTo>
                  <a:pt x="277166" y="7287"/>
                </a:lnTo>
                <a:lnTo>
                  <a:pt x="239378" y="14233"/>
                </a:lnTo>
                <a:lnTo>
                  <a:pt x="158667" y="47323"/>
                </a:lnTo>
                <a:lnTo>
                  <a:pt x="115202" y="77826"/>
                </a:lnTo>
                <a:lnTo>
                  <a:pt x="77778" y="115243"/>
                </a:lnTo>
                <a:lnTo>
                  <a:pt x="47255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55" y="3082820"/>
                </a:lnTo>
                <a:lnTo>
                  <a:pt x="77778" y="3126290"/>
                </a:lnTo>
                <a:lnTo>
                  <a:pt x="115202" y="3163708"/>
                </a:lnTo>
                <a:lnTo>
                  <a:pt x="158667" y="3194211"/>
                </a:lnTo>
                <a:lnTo>
                  <a:pt x="207314" y="3216938"/>
                </a:lnTo>
                <a:lnTo>
                  <a:pt x="277166" y="3234254"/>
                </a:lnTo>
                <a:lnTo>
                  <a:pt x="321499" y="3238469"/>
                </a:lnTo>
                <a:lnTo>
                  <a:pt x="373196" y="3240633"/>
                </a:lnTo>
                <a:lnTo>
                  <a:pt x="433078" y="3241431"/>
                </a:lnTo>
                <a:lnTo>
                  <a:pt x="501965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13" y="3194211"/>
                </a:lnTo>
                <a:lnTo>
                  <a:pt x="3553598" y="3163708"/>
                </a:lnTo>
                <a:lnTo>
                  <a:pt x="3591037" y="3126290"/>
                </a:lnTo>
                <a:lnTo>
                  <a:pt x="3621555" y="3082820"/>
                </a:lnTo>
                <a:lnTo>
                  <a:pt x="3644277" y="3034158"/>
                </a:lnTo>
                <a:lnTo>
                  <a:pt x="3661593" y="2964318"/>
                </a:lnTo>
                <a:lnTo>
                  <a:pt x="3665808" y="2919988"/>
                </a:lnTo>
                <a:lnTo>
                  <a:pt x="3667972" y="2868292"/>
                </a:lnTo>
                <a:lnTo>
                  <a:pt x="3668770" y="2808412"/>
                </a:lnTo>
                <a:lnTo>
                  <a:pt x="3668770" y="433128"/>
                </a:lnTo>
                <a:lnTo>
                  <a:pt x="3667972" y="373245"/>
                </a:lnTo>
                <a:lnTo>
                  <a:pt x="3665808" y="321547"/>
                </a:lnTo>
                <a:lnTo>
                  <a:pt x="3661593" y="277216"/>
                </a:lnTo>
                <a:lnTo>
                  <a:pt x="3654644" y="239432"/>
                </a:lnTo>
                <a:lnTo>
                  <a:pt x="3621555" y="158714"/>
                </a:lnTo>
                <a:lnTo>
                  <a:pt x="3591037" y="115243"/>
                </a:lnTo>
                <a:lnTo>
                  <a:pt x="3553598" y="77826"/>
                </a:lnTo>
                <a:lnTo>
                  <a:pt x="3510113" y="47323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4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70" dirty="0">
                <a:latin typeface="Arial"/>
                <a:cs typeface="Arial"/>
              </a:rPr>
              <a:t>have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obtained </a:t>
            </a:r>
            <a:r>
              <a:rPr sz="2600" spc="165" dirty="0">
                <a:latin typeface="Arial"/>
                <a:cs typeface="Arial"/>
              </a:rPr>
              <a:t>into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472" y="6600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83" y="0"/>
                </a:moveTo>
                <a:lnTo>
                  <a:pt x="544467" y="0"/>
                </a:lnTo>
                <a:lnTo>
                  <a:pt x="469749" y="123"/>
                </a:lnTo>
                <a:lnTo>
                  <a:pt x="404793" y="988"/>
                </a:lnTo>
                <a:lnTo>
                  <a:pt x="348713" y="3334"/>
                </a:lnTo>
                <a:lnTo>
                  <a:pt x="300627" y="7905"/>
                </a:lnTo>
                <a:lnTo>
                  <a:pt x="259649" y="15439"/>
                </a:lnTo>
                <a:lnTo>
                  <a:pt x="180545" y="46613"/>
                </a:lnTo>
                <a:lnTo>
                  <a:pt x="139996" y="72514"/>
                </a:lnTo>
                <a:lnTo>
                  <a:pt x="103786" y="103842"/>
                </a:lnTo>
                <a:lnTo>
                  <a:pt x="72455" y="140054"/>
                </a:lnTo>
                <a:lnTo>
                  <a:pt x="46539" y="180610"/>
                </a:lnTo>
                <a:lnTo>
                  <a:pt x="26577" y="224966"/>
                </a:lnTo>
                <a:lnTo>
                  <a:pt x="7787" y="300728"/>
                </a:lnTo>
                <a:lnTo>
                  <a:pt x="3213" y="348817"/>
                </a:lnTo>
                <a:lnTo>
                  <a:pt x="865" y="404897"/>
                </a:lnTo>
                <a:lnTo>
                  <a:pt x="0" y="469856"/>
                </a:lnTo>
                <a:lnTo>
                  <a:pt x="0" y="2771689"/>
                </a:lnTo>
                <a:lnTo>
                  <a:pt x="865" y="2836647"/>
                </a:lnTo>
                <a:lnTo>
                  <a:pt x="3213" y="2892727"/>
                </a:lnTo>
                <a:lnTo>
                  <a:pt x="7787" y="2940817"/>
                </a:lnTo>
                <a:lnTo>
                  <a:pt x="15328" y="2981804"/>
                </a:lnTo>
                <a:lnTo>
                  <a:pt x="46539" y="3060930"/>
                </a:lnTo>
                <a:lnTo>
                  <a:pt x="72455" y="3101483"/>
                </a:lnTo>
                <a:lnTo>
                  <a:pt x="103786" y="3137693"/>
                </a:lnTo>
                <a:lnTo>
                  <a:pt x="139996" y="3169020"/>
                </a:lnTo>
                <a:lnTo>
                  <a:pt x="180545" y="3194921"/>
                </a:lnTo>
                <a:lnTo>
                  <a:pt x="224895" y="3214854"/>
                </a:lnTo>
                <a:lnTo>
                  <a:pt x="300627" y="3233637"/>
                </a:lnTo>
                <a:lnTo>
                  <a:pt x="348713" y="3238208"/>
                </a:lnTo>
                <a:lnTo>
                  <a:pt x="404793" y="3240556"/>
                </a:lnTo>
                <a:lnTo>
                  <a:pt x="469749" y="3241421"/>
                </a:lnTo>
                <a:lnTo>
                  <a:pt x="544467" y="3241545"/>
                </a:lnTo>
                <a:lnTo>
                  <a:pt x="3124283" y="3241545"/>
                </a:lnTo>
                <a:lnTo>
                  <a:pt x="3199001" y="3241421"/>
                </a:lnTo>
                <a:lnTo>
                  <a:pt x="3263957" y="3240556"/>
                </a:lnTo>
                <a:lnTo>
                  <a:pt x="3320037" y="3238208"/>
                </a:lnTo>
                <a:lnTo>
                  <a:pt x="3368123" y="3233637"/>
                </a:lnTo>
                <a:lnTo>
                  <a:pt x="3409101" y="3226099"/>
                </a:lnTo>
                <a:lnTo>
                  <a:pt x="3488213" y="3194921"/>
                </a:lnTo>
                <a:lnTo>
                  <a:pt x="3528778" y="3169020"/>
                </a:lnTo>
                <a:lnTo>
                  <a:pt x="3565003" y="3137693"/>
                </a:lnTo>
                <a:lnTo>
                  <a:pt x="3596342" y="3101483"/>
                </a:lnTo>
                <a:lnTo>
                  <a:pt x="3622248" y="3060930"/>
                </a:lnTo>
                <a:lnTo>
                  <a:pt x="3642173" y="3016578"/>
                </a:lnTo>
                <a:lnTo>
                  <a:pt x="3660963" y="2940817"/>
                </a:lnTo>
                <a:lnTo>
                  <a:pt x="3665537" y="2892727"/>
                </a:lnTo>
                <a:lnTo>
                  <a:pt x="3667885" y="2836647"/>
                </a:lnTo>
                <a:lnTo>
                  <a:pt x="3668751" y="2771689"/>
                </a:lnTo>
                <a:lnTo>
                  <a:pt x="3668751" y="469856"/>
                </a:lnTo>
                <a:lnTo>
                  <a:pt x="3667885" y="404897"/>
                </a:lnTo>
                <a:lnTo>
                  <a:pt x="3665537" y="348817"/>
                </a:lnTo>
                <a:lnTo>
                  <a:pt x="3660963" y="300728"/>
                </a:lnTo>
                <a:lnTo>
                  <a:pt x="3653422" y="259740"/>
                </a:lnTo>
                <a:lnTo>
                  <a:pt x="3622248" y="180610"/>
                </a:lnTo>
                <a:lnTo>
                  <a:pt x="3596342" y="140054"/>
                </a:lnTo>
                <a:lnTo>
                  <a:pt x="3565003" y="103842"/>
                </a:lnTo>
                <a:lnTo>
                  <a:pt x="3528778" y="72514"/>
                </a:lnTo>
                <a:lnTo>
                  <a:pt x="3488213" y="46613"/>
                </a:lnTo>
                <a:lnTo>
                  <a:pt x="3443855" y="26679"/>
                </a:lnTo>
                <a:lnTo>
                  <a:pt x="3368123" y="7905"/>
                </a:lnTo>
                <a:lnTo>
                  <a:pt x="3320037" y="3334"/>
                </a:lnTo>
                <a:lnTo>
                  <a:pt x="3263957" y="988"/>
                </a:lnTo>
                <a:lnTo>
                  <a:pt x="3199001" y="123"/>
                </a:lnTo>
                <a:lnTo>
                  <a:pt x="3124283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77" y="7755733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83" y="6600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179" y="0"/>
                </a:moveTo>
                <a:lnTo>
                  <a:pt x="544467" y="0"/>
                </a:lnTo>
                <a:lnTo>
                  <a:pt x="469749" y="123"/>
                </a:lnTo>
                <a:lnTo>
                  <a:pt x="404789" y="988"/>
                </a:lnTo>
                <a:lnTo>
                  <a:pt x="348700" y="3334"/>
                </a:lnTo>
                <a:lnTo>
                  <a:pt x="300596" y="7905"/>
                </a:lnTo>
                <a:lnTo>
                  <a:pt x="259588" y="15439"/>
                </a:lnTo>
                <a:lnTo>
                  <a:pt x="180440" y="46613"/>
                </a:lnTo>
                <a:lnTo>
                  <a:pt x="139895" y="72514"/>
                </a:lnTo>
                <a:lnTo>
                  <a:pt x="103695" y="103842"/>
                </a:lnTo>
                <a:lnTo>
                  <a:pt x="72381" y="140054"/>
                </a:lnTo>
                <a:lnTo>
                  <a:pt x="46495" y="180610"/>
                </a:lnTo>
                <a:lnTo>
                  <a:pt x="26577" y="224966"/>
                </a:lnTo>
                <a:lnTo>
                  <a:pt x="7787" y="300728"/>
                </a:lnTo>
                <a:lnTo>
                  <a:pt x="3213" y="348817"/>
                </a:lnTo>
                <a:lnTo>
                  <a:pt x="865" y="404897"/>
                </a:lnTo>
                <a:lnTo>
                  <a:pt x="0" y="469856"/>
                </a:lnTo>
                <a:lnTo>
                  <a:pt x="0" y="2771689"/>
                </a:lnTo>
                <a:lnTo>
                  <a:pt x="865" y="2836647"/>
                </a:lnTo>
                <a:lnTo>
                  <a:pt x="3213" y="2892727"/>
                </a:lnTo>
                <a:lnTo>
                  <a:pt x="7787" y="2940817"/>
                </a:lnTo>
                <a:lnTo>
                  <a:pt x="15328" y="2981804"/>
                </a:lnTo>
                <a:lnTo>
                  <a:pt x="46495" y="3060930"/>
                </a:lnTo>
                <a:lnTo>
                  <a:pt x="72381" y="3101483"/>
                </a:lnTo>
                <a:lnTo>
                  <a:pt x="103695" y="3137693"/>
                </a:lnTo>
                <a:lnTo>
                  <a:pt x="139895" y="3169020"/>
                </a:lnTo>
                <a:lnTo>
                  <a:pt x="180440" y="3194921"/>
                </a:lnTo>
                <a:lnTo>
                  <a:pt x="224791" y="3214854"/>
                </a:lnTo>
                <a:lnTo>
                  <a:pt x="300596" y="3233637"/>
                </a:lnTo>
                <a:lnTo>
                  <a:pt x="348700" y="3238208"/>
                </a:lnTo>
                <a:lnTo>
                  <a:pt x="404789" y="3240556"/>
                </a:lnTo>
                <a:lnTo>
                  <a:pt x="469749" y="3241421"/>
                </a:lnTo>
                <a:lnTo>
                  <a:pt x="544467" y="3241545"/>
                </a:lnTo>
                <a:lnTo>
                  <a:pt x="3124179" y="3241545"/>
                </a:lnTo>
                <a:lnTo>
                  <a:pt x="3198933" y="3241421"/>
                </a:lnTo>
                <a:lnTo>
                  <a:pt x="3263903" y="3240556"/>
                </a:lnTo>
                <a:lnTo>
                  <a:pt x="3319984" y="3238208"/>
                </a:lnTo>
                <a:lnTo>
                  <a:pt x="3368073" y="3233637"/>
                </a:lnTo>
                <a:lnTo>
                  <a:pt x="3409064" y="3226099"/>
                </a:lnTo>
                <a:lnTo>
                  <a:pt x="3488205" y="3194921"/>
                </a:lnTo>
                <a:lnTo>
                  <a:pt x="3528750" y="3169020"/>
                </a:lnTo>
                <a:lnTo>
                  <a:pt x="3564951" y="3137693"/>
                </a:lnTo>
                <a:lnTo>
                  <a:pt x="3596264" y="3101483"/>
                </a:lnTo>
                <a:lnTo>
                  <a:pt x="3622151" y="3060930"/>
                </a:lnTo>
                <a:lnTo>
                  <a:pt x="3642069" y="3016578"/>
                </a:lnTo>
                <a:lnTo>
                  <a:pt x="3660858" y="2940817"/>
                </a:lnTo>
                <a:lnTo>
                  <a:pt x="3665432" y="2892727"/>
                </a:lnTo>
                <a:lnTo>
                  <a:pt x="3667780" y="2836647"/>
                </a:lnTo>
                <a:lnTo>
                  <a:pt x="3668646" y="2771689"/>
                </a:lnTo>
                <a:lnTo>
                  <a:pt x="3668646" y="469856"/>
                </a:lnTo>
                <a:lnTo>
                  <a:pt x="3667780" y="404897"/>
                </a:lnTo>
                <a:lnTo>
                  <a:pt x="3665432" y="348817"/>
                </a:lnTo>
                <a:lnTo>
                  <a:pt x="3660858" y="300728"/>
                </a:lnTo>
                <a:lnTo>
                  <a:pt x="3653318" y="259740"/>
                </a:lnTo>
                <a:lnTo>
                  <a:pt x="3622151" y="180610"/>
                </a:lnTo>
                <a:lnTo>
                  <a:pt x="3596264" y="140054"/>
                </a:lnTo>
                <a:lnTo>
                  <a:pt x="3564951" y="103842"/>
                </a:lnTo>
                <a:lnTo>
                  <a:pt x="3528750" y="72514"/>
                </a:lnTo>
                <a:lnTo>
                  <a:pt x="3488205" y="46613"/>
                </a:lnTo>
                <a:lnTo>
                  <a:pt x="3443855" y="26679"/>
                </a:lnTo>
                <a:lnTo>
                  <a:pt x="3368073" y="7905"/>
                </a:lnTo>
                <a:lnTo>
                  <a:pt x="3319984" y="3334"/>
                </a:lnTo>
                <a:lnTo>
                  <a:pt x="3263903" y="988"/>
                </a:lnTo>
                <a:lnTo>
                  <a:pt x="3198933" y="123"/>
                </a:lnTo>
                <a:lnTo>
                  <a:pt x="312417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34" y="7323401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"/>
                <a:cs typeface="Arial"/>
              </a:rPr>
              <a:t>Filtering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the dataframe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only </a:t>
            </a:r>
            <a:r>
              <a:rPr sz="2600" spc="150" dirty="0">
                <a:latin typeface="Arial"/>
                <a:cs typeface="Arial"/>
              </a:rPr>
              <a:t>include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180" dirty="0">
                <a:latin typeface="Arial"/>
                <a:cs typeface="Arial"/>
              </a:rPr>
              <a:t>9 </a:t>
            </a:r>
            <a:r>
              <a:rPr sz="2600" spc="90" dirty="0">
                <a:latin typeface="Arial"/>
                <a:cs typeface="Arial"/>
              </a:rPr>
              <a:t>launches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29" y="6600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31" y="0"/>
                </a:moveTo>
                <a:lnTo>
                  <a:pt x="544467" y="0"/>
                </a:lnTo>
                <a:lnTo>
                  <a:pt x="469738" y="123"/>
                </a:lnTo>
                <a:lnTo>
                  <a:pt x="404777" y="988"/>
                </a:lnTo>
                <a:lnTo>
                  <a:pt x="348695" y="3334"/>
                </a:lnTo>
                <a:lnTo>
                  <a:pt x="300604" y="7905"/>
                </a:lnTo>
                <a:lnTo>
                  <a:pt x="259616" y="15439"/>
                </a:lnTo>
                <a:lnTo>
                  <a:pt x="180490" y="46613"/>
                </a:lnTo>
                <a:lnTo>
                  <a:pt x="139938" y="72514"/>
                </a:lnTo>
                <a:lnTo>
                  <a:pt x="103727" y="103842"/>
                </a:lnTo>
                <a:lnTo>
                  <a:pt x="72401" y="140054"/>
                </a:lnTo>
                <a:lnTo>
                  <a:pt x="46500" y="180610"/>
                </a:lnTo>
                <a:lnTo>
                  <a:pt x="26566" y="224966"/>
                </a:lnTo>
                <a:lnTo>
                  <a:pt x="7784" y="300728"/>
                </a:lnTo>
                <a:lnTo>
                  <a:pt x="3212" y="348817"/>
                </a:lnTo>
                <a:lnTo>
                  <a:pt x="864" y="404897"/>
                </a:lnTo>
                <a:lnTo>
                  <a:pt x="0" y="469856"/>
                </a:lnTo>
                <a:lnTo>
                  <a:pt x="0" y="2771689"/>
                </a:lnTo>
                <a:lnTo>
                  <a:pt x="864" y="2836647"/>
                </a:lnTo>
                <a:lnTo>
                  <a:pt x="3212" y="2892727"/>
                </a:lnTo>
                <a:lnTo>
                  <a:pt x="7784" y="2940817"/>
                </a:lnTo>
                <a:lnTo>
                  <a:pt x="15322" y="2981804"/>
                </a:lnTo>
                <a:lnTo>
                  <a:pt x="46500" y="3060930"/>
                </a:lnTo>
                <a:lnTo>
                  <a:pt x="72401" y="3101483"/>
                </a:lnTo>
                <a:lnTo>
                  <a:pt x="103727" y="3137693"/>
                </a:lnTo>
                <a:lnTo>
                  <a:pt x="139938" y="3169020"/>
                </a:lnTo>
                <a:lnTo>
                  <a:pt x="180490" y="3194921"/>
                </a:lnTo>
                <a:lnTo>
                  <a:pt x="224843" y="3214854"/>
                </a:lnTo>
                <a:lnTo>
                  <a:pt x="300604" y="3233637"/>
                </a:lnTo>
                <a:lnTo>
                  <a:pt x="348695" y="3238208"/>
                </a:lnTo>
                <a:lnTo>
                  <a:pt x="404777" y="3240556"/>
                </a:lnTo>
                <a:lnTo>
                  <a:pt x="469738" y="3241421"/>
                </a:lnTo>
                <a:lnTo>
                  <a:pt x="544467" y="3241545"/>
                </a:lnTo>
                <a:lnTo>
                  <a:pt x="3124231" y="3241545"/>
                </a:lnTo>
                <a:lnTo>
                  <a:pt x="3198955" y="3241421"/>
                </a:lnTo>
                <a:lnTo>
                  <a:pt x="3263913" y="3240556"/>
                </a:lnTo>
                <a:lnTo>
                  <a:pt x="3319993" y="3238208"/>
                </a:lnTo>
                <a:lnTo>
                  <a:pt x="3368083" y="3233637"/>
                </a:lnTo>
                <a:lnTo>
                  <a:pt x="3409071" y="3226099"/>
                </a:lnTo>
                <a:lnTo>
                  <a:pt x="3488197" y="3194921"/>
                </a:lnTo>
                <a:lnTo>
                  <a:pt x="3528749" y="3169020"/>
                </a:lnTo>
                <a:lnTo>
                  <a:pt x="3564960" y="3137693"/>
                </a:lnTo>
                <a:lnTo>
                  <a:pt x="3596286" y="3101483"/>
                </a:lnTo>
                <a:lnTo>
                  <a:pt x="3622188" y="3060930"/>
                </a:lnTo>
                <a:lnTo>
                  <a:pt x="3642121" y="3016578"/>
                </a:lnTo>
                <a:lnTo>
                  <a:pt x="3660903" y="2940817"/>
                </a:lnTo>
                <a:lnTo>
                  <a:pt x="3665475" y="2892727"/>
                </a:lnTo>
                <a:lnTo>
                  <a:pt x="3667823" y="2836647"/>
                </a:lnTo>
                <a:lnTo>
                  <a:pt x="3668688" y="2771689"/>
                </a:lnTo>
                <a:lnTo>
                  <a:pt x="3668688" y="469856"/>
                </a:lnTo>
                <a:lnTo>
                  <a:pt x="3667823" y="404897"/>
                </a:lnTo>
                <a:lnTo>
                  <a:pt x="3665475" y="348817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8" y="180610"/>
                </a:lnTo>
                <a:lnTo>
                  <a:pt x="3596286" y="140054"/>
                </a:lnTo>
                <a:lnTo>
                  <a:pt x="3564960" y="103842"/>
                </a:lnTo>
                <a:lnTo>
                  <a:pt x="3528749" y="72514"/>
                </a:lnTo>
                <a:lnTo>
                  <a:pt x="3488197" y="46613"/>
                </a:lnTo>
                <a:lnTo>
                  <a:pt x="3443844" y="26679"/>
                </a:lnTo>
                <a:lnTo>
                  <a:pt x="3368083" y="7905"/>
                </a:lnTo>
                <a:lnTo>
                  <a:pt x="3319993" y="3334"/>
                </a:lnTo>
                <a:lnTo>
                  <a:pt x="3263913" y="988"/>
                </a:lnTo>
                <a:lnTo>
                  <a:pt x="3198955" y="123"/>
                </a:lnTo>
                <a:lnTo>
                  <a:pt x="31242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1" y="7101051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"/>
                <a:cs typeface="Arial"/>
              </a:rPr>
              <a:t>Replacing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0" dirty="0">
                <a:latin typeface="Arial"/>
                <a:cs typeface="Arial"/>
              </a:rPr>
              <a:t>missing </a:t>
            </a:r>
            <a:r>
              <a:rPr sz="2600" spc="80" dirty="0">
                <a:latin typeface="Arial"/>
                <a:cs typeface="Arial"/>
              </a:rPr>
              <a:t>values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95" dirty="0">
                <a:latin typeface="Arial"/>
                <a:cs typeface="Arial"/>
              </a:rPr>
              <a:t>of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5" dirty="0">
                <a:latin typeface="Arial"/>
                <a:cs typeface="Arial"/>
              </a:rPr>
              <a:t>Payload </a:t>
            </a:r>
            <a:r>
              <a:rPr sz="2600" dirty="0">
                <a:latin typeface="Arial"/>
                <a:cs typeface="Arial"/>
              </a:rPr>
              <a:t>Mass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with </a:t>
            </a:r>
            <a:r>
              <a:rPr sz="2600" spc="135" dirty="0">
                <a:latin typeface="Arial"/>
                <a:cs typeface="Arial"/>
              </a:rPr>
              <a:t>calculated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65" dirty="0">
                <a:latin typeface="Arial"/>
                <a:cs typeface="Arial"/>
              </a:rPr>
              <a:t>.mean() </a:t>
            </a:r>
            <a:r>
              <a:rPr sz="2600" spc="170" dirty="0">
                <a:latin typeface="Arial"/>
                <a:cs typeface="Arial"/>
              </a:rPr>
              <a:t>for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30" dirty="0">
                <a:latin typeface="Arial"/>
                <a:cs typeface="Arial"/>
              </a:rPr>
              <a:t>this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column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7" y="6600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4"/>
                </a:lnTo>
                <a:lnTo>
                  <a:pt x="300599" y="7905"/>
                </a:lnTo>
                <a:lnTo>
                  <a:pt x="259613" y="15439"/>
                </a:lnTo>
                <a:lnTo>
                  <a:pt x="180486" y="46613"/>
                </a:lnTo>
                <a:lnTo>
                  <a:pt x="139931" y="72514"/>
                </a:lnTo>
                <a:lnTo>
                  <a:pt x="103718" y="103842"/>
                </a:lnTo>
                <a:lnTo>
                  <a:pt x="72391" y="140054"/>
                </a:lnTo>
                <a:lnTo>
                  <a:pt x="46489" y="180610"/>
                </a:lnTo>
                <a:lnTo>
                  <a:pt x="26556" y="224966"/>
                </a:lnTo>
                <a:lnTo>
                  <a:pt x="7781" y="300728"/>
                </a:lnTo>
                <a:lnTo>
                  <a:pt x="3211" y="348817"/>
                </a:lnTo>
                <a:lnTo>
                  <a:pt x="864" y="404897"/>
                </a:lnTo>
                <a:lnTo>
                  <a:pt x="0" y="469856"/>
                </a:lnTo>
                <a:lnTo>
                  <a:pt x="0" y="2771689"/>
                </a:lnTo>
                <a:lnTo>
                  <a:pt x="864" y="2836647"/>
                </a:lnTo>
                <a:lnTo>
                  <a:pt x="3211" y="2892727"/>
                </a:lnTo>
                <a:lnTo>
                  <a:pt x="7781" y="2940817"/>
                </a:lnTo>
                <a:lnTo>
                  <a:pt x="15316" y="2981804"/>
                </a:lnTo>
                <a:lnTo>
                  <a:pt x="46489" y="3060930"/>
                </a:lnTo>
                <a:lnTo>
                  <a:pt x="72391" y="3101483"/>
                </a:lnTo>
                <a:lnTo>
                  <a:pt x="103718" y="3137693"/>
                </a:lnTo>
                <a:lnTo>
                  <a:pt x="139931" y="3169020"/>
                </a:lnTo>
                <a:lnTo>
                  <a:pt x="180486" y="3194921"/>
                </a:lnTo>
                <a:lnTo>
                  <a:pt x="224843" y="3214854"/>
                </a:lnTo>
                <a:lnTo>
                  <a:pt x="300599" y="3233637"/>
                </a:lnTo>
                <a:lnTo>
                  <a:pt x="348690" y="3238208"/>
                </a:lnTo>
                <a:lnTo>
                  <a:pt x="404772" y="3240556"/>
                </a:lnTo>
                <a:lnTo>
                  <a:pt x="469731" y="3241421"/>
                </a:lnTo>
                <a:lnTo>
                  <a:pt x="544456" y="3241545"/>
                </a:lnTo>
                <a:lnTo>
                  <a:pt x="3124221" y="3241545"/>
                </a:lnTo>
                <a:lnTo>
                  <a:pt x="3198945" y="3241421"/>
                </a:lnTo>
                <a:lnTo>
                  <a:pt x="3263903" y="3240556"/>
                </a:lnTo>
                <a:lnTo>
                  <a:pt x="3319983" y="3238208"/>
                </a:lnTo>
                <a:lnTo>
                  <a:pt x="3368073" y="3233637"/>
                </a:lnTo>
                <a:lnTo>
                  <a:pt x="3409060" y="3226099"/>
                </a:lnTo>
                <a:lnTo>
                  <a:pt x="3488190" y="3194921"/>
                </a:lnTo>
                <a:lnTo>
                  <a:pt x="3528744" y="3169020"/>
                </a:lnTo>
                <a:lnTo>
                  <a:pt x="3564953" y="3137693"/>
                </a:lnTo>
                <a:lnTo>
                  <a:pt x="3596278" y="3101483"/>
                </a:lnTo>
                <a:lnTo>
                  <a:pt x="3622178" y="3060930"/>
                </a:lnTo>
                <a:lnTo>
                  <a:pt x="3642111" y="3016578"/>
                </a:lnTo>
                <a:lnTo>
                  <a:pt x="3660893" y="2940817"/>
                </a:lnTo>
                <a:lnTo>
                  <a:pt x="3665465" y="2892727"/>
                </a:lnTo>
                <a:lnTo>
                  <a:pt x="3667812" y="2836647"/>
                </a:lnTo>
                <a:lnTo>
                  <a:pt x="3668677" y="2771689"/>
                </a:lnTo>
                <a:lnTo>
                  <a:pt x="3668677" y="469856"/>
                </a:lnTo>
                <a:lnTo>
                  <a:pt x="3667812" y="404897"/>
                </a:lnTo>
                <a:lnTo>
                  <a:pt x="3665465" y="348817"/>
                </a:lnTo>
                <a:lnTo>
                  <a:pt x="3660893" y="300728"/>
                </a:lnTo>
                <a:lnTo>
                  <a:pt x="3653355" y="259740"/>
                </a:lnTo>
                <a:lnTo>
                  <a:pt x="3622178" y="180610"/>
                </a:lnTo>
                <a:lnTo>
                  <a:pt x="3596278" y="140054"/>
                </a:lnTo>
                <a:lnTo>
                  <a:pt x="3564953" y="103842"/>
                </a:lnTo>
                <a:lnTo>
                  <a:pt x="3528744" y="72514"/>
                </a:lnTo>
                <a:lnTo>
                  <a:pt x="3488190" y="46613"/>
                </a:lnTo>
                <a:lnTo>
                  <a:pt x="3443834" y="26679"/>
                </a:lnTo>
                <a:lnTo>
                  <a:pt x="3368073" y="7905"/>
                </a:lnTo>
                <a:lnTo>
                  <a:pt x="3319983" y="3334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79" y="7755733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2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Collection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API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7" y="3454544"/>
            <a:ext cx="887730" cy="846455"/>
            <a:chOff x="9596147" y="3454544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04" y="3454544"/>
            <a:ext cx="887730" cy="846455"/>
            <a:chOff x="4839904" y="3454544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37" y="3454544"/>
            <a:ext cx="887730" cy="846455"/>
            <a:chOff x="14352337" y="3454544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15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200" y="0"/>
                  </a:moveTo>
                  <a:lnTo>
                    <a:pt x="469200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200" y="523847"/>
                  </a:lnTo>
                  <a:lnTo>
                    <a:pt x="469200" y="793714"/>
                  </a:lnTo>
                  <a:lnTo>
                    <a:pt x="834948" y="396857"/>
                  </a:lnTo>
                  <a:lnTo>
                    <a:pt x="469200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15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09" y="7797919"/>
            <a:ext cx="887730" cy="846455"/>
            <a:chOff x="4839909" y="7797919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6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5" y="7797919"/>
            <a:ext cx="887730" cy="846455"/>
            <a:chOff x="9605575" y="7797919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8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5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797" y="7797919"/>
            <a:ext cx="887730" cy="846455"/>
            <a:chOff x="14361797" y="7797919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8044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48" y="0"/>
                  </a:moveTo>
                  <a:lnTo>
                    <a:pt x="0" y="396857"/>
                  </a:lnTo>
                  <a:lnTo>
                    <a:pt x="365748" y="793714"/>
                  </a:lnTo>
                  <a:lnTo>
                    <a:pt x="365748" y="523858"/>
                  </a:lnTo>
                  <a:lnTo>
                    <a:pt x="834843" y="523858"/>
                  </a:lnTo>
                  <a:lnTo>
                    <a:pt x="834843" y="269866"/>
                  </a:lnTo>
                  <a:lnTo>
                    <a:pt x="365748" y="269866"/>
                  </a:lnTo>
                  <a:lnTo>
                    <a:pt x="36574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75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58" y="0"/>
                  </a:moveTo>
                  <a:lnTo>
                    <a:pt x="269834" y="0"/>
                  </a:lnTo>
                  <a:lnTo>
                    <a:pt x="269834" y="469137"/>
                  </a:lnTo>
                  <a:lnTo>
                    <a:pt x="0" y="469137"/>
                  </a:lnTo>
                  <a:lnTo>
                    <a:pt x="396846" y="834916"/>
                  </a:lnTo>
                  <a:lnTo>
                    <a:pt x="793693" y="469137"/>
                  </a:lnTo>
                  <a:lnTo>
                    <a:pt x="523858" y="469137"/>
                  </a:lnTo>
                  <a:lnTo>
                    <a:pt x="52385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50" y="469134"/>
                  </a:moveTo>
                  <a:lnTo>
                    <a:pt x="793710" y="469134"/>
                  </a:lnTo>
                  <a:lnTo>
                    <a:pt x="396855" y="834912"/>
                  </a:lnTo>
                  <a:lnTo>
                    <a:pt x="0" y="469134"/>
                  </a:lnTo>
                  <a:lnTo>
                    <a:pt x="269861" y="469134"/>
                  </a:lnTo>
                  <a:lnTo>
                    <a:pt x="269861" y="0"/>
                  </a:lnTo>
                  <a:lnTo>
                    <a:pt x="523850" y="0"/>
                  </a:lnTo>
                  <a:lnTo>
                    <a:pt x="523850" y="469134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9" y="1055884"/>
            <a:ext cx="12151944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7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4"/>
                </a:lnTo>
                <a:lnTo>
                  <a:pt x="300599" y="7905"/>
                </a:lnTo>
                <a:lnTo>
                  <a:pt x="259613" y="15439"/>
                </a:lnTo>
                <a:lnTo>
                  <a:pt x="180486" y="46613"/>
                </a:lnTo>
                <a:lnTo>
                  <a:pt x="139931" y="72514"/>
                </a:lnTo>
                <a:lnTo>
                  <a:pt x="103718" y="103842"/>
                </a:lnTo>
                <a:lnTo>
                  <a:pt x="72391" y="140054"/>
                </a:lnTo>
                <a:lnTo>
                  <a:pt x="46489" y="180610"/>
                </a:lnTo>
                <a:lnTo>
                  <a:pt x="26556" y="224966"/>
                </a:lnTo>
                <a:lnTo>
                  <a:pt x="7781" y="300723"/>
                </a:lnTo>
                <a:lnTo>
                  <a:pt x="3211" y="348813"/>
                </a:lnTo>
                <a:lnTo>
                  <a:pt x="864" y="404895"/>
                </a:lnTo>
                <a:lnTo>
                  <a:pt x="0" y="469855"/>
                </a:lnTo>
                <a:lnTo>
                  <a:pt x="0" y="2771689"/>
                </a:lnTo>
                <a:lnTo>
                  <a:pt x="864" y="2836647"/>
                </a:lnTo>
                <a:lnTo>
                  <a:pt x="3211" y="2892727"/>
                </a:lnTo>
                <a:lnTo>
                  <a:pt x="7781" y="2940817"/>
                </a:lnTo>
                <a:lnTo>
                  <a:pt x="15316" y="2981804"/>
                </a:lnTo>
                <a:lnTo>
                  <a:pt x="46489" y="3060930"/>
                </a:lnTo>
                <a:lnTo>
                  <a:pt x="72391" y="3101483"/>
                </a:lnTo>
                <a:lnTo>
                  <a:pt x="103718" y="3137693"/>
                </a:lnTo>
                <a:lnTo>
                  <a:pt x="139931" y="3169020"/>
                </a:lnTo>
                <a:lnTo>
                  <a:pt x="180486" y="3194921"/>
                </a:lnTo>
                <a:lnTo>
                  <a:pt x="224843" y="3214854"/>
                </a:lnTo>
                <a:lnTo>
                  <a:pt x="300599" y="3233637"/>
                </a:lnTo>
                <a:lnTo>
                  <a:pt x="348690" y="3238208"/>
                </a:lnTo>
                <a:lnTo>
                  <a:pt x="404772" y="3240556"/>
                </a:lnTo>
                <a:lnTo>
                  <a:pt x="469731" y="3241421"/>
                </a:lnTo>
                <a:lnTo>
                  <a:pt x="544456" y="3241545"/>
                </a:lnTo>
                <a:lnTo>
                  <a:pt x="3124221" y="3241545"/>
                </a:lnTo>
                <a:lnTo>
                  <a:pt x="3198945" y="3241421"/>
                </a:lnTo>
                <a:lnTo>
                  <a:pt x="3263903" y="3240556"/>
                </a:lnTo>
                <a:lnTo>
                  <a:pt x="3319983" y="3238208"/>
                </a:lnTo>
                <a:lnTo>
                  <a:pt x="3368073" y="3233637"/>
                </a:lnTo>
                <a:lnTo>
                  <a:pt x="3409060" y="3226099"/>
                </a:lnTo>
                <a:lnTo>
                  <a:pt x="3488190" y="3194921"/>
                </a:lnTo>
                <a:lnTo>
                  <a:pt x="3528744" y="3169020"/>
                </a:lnTo>
                <a:lnTo>
                  <a:pt x="3564953" y="3137693"/>
                </a:lnTo>
                <a:lnTo>
                  <a:pt x="3596278" y="3101483"/>
                </a:lnTo>
                <a:lnTo>
                  <a:pt x="3622178" y="3060930"/>
                </a:lnTo>
                <a:lnTo>
                  <a:pt x="3642111" y="3016578"/>
                </a:lnTo>
                <a:lnTo>
                  <a:pt x="3660893" y="2940817"/>
                </a:lnTo>
                <a:lnTo>
                  <a:pt x="3665465" y="2892727"/>
                </a:lnTo>
                <a:lnTo>
                  <a:pt x="3667812" y="2836647"/>
                </a:lnTo>
                <a:lnTo>
                  <a:pt x="3668677" y="2771689"/>
                </a:lnTo>
                <a:lnTo>
                  <a:pt x="3668677" y="469855"/>
                </a:lnTo>
                <a:lnTo>
                  <a:pt x="3667812" y="404895"/>
                </a:lnTo>
                <a:lnTo>
                  <a:pt x="3665465" y="348813"/>
                </a:lnTo>
                <a:lnTo>
                  <a:pt x="3660893" y="300723"/>
                </a:lnTo>
                <a:lnTo>
                  <a:pt x="3653355" y="259736"/>
                </a:lnTo>
                <a:lnTo>
                  <a:pt x="3622178" y="180610"/>
                </a:lnTo>
                <a:lnTo>
                  <a:pt x="3596278" y="140054"/>
                </a:lnTo>
                <a:lnTo>
                  <a:pt x="3564953" y="103842"/>
                </a:lnTo>
                <a:lnTo>
                  <a:pt x="3528744" y="72514"/>
                </a:lnTo>
                <a:lnTo>
                  <a:pt x="3488190" y="46613"/>
                </a:lnTo>
                <a:lnTo>
                  <a:pt x="3443834" y="26679"/>
                </a:lnTo>
                <a:lnTo>
                  <a:pt x="3368073" y="7905"/>
                </a:lnTo>
                <a:lnTo>
                  <a:pt x="3319983" y="3334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0" y="2980025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"/>
                <a:cs typeface="Arial"/>
              </a:rPr>
              <a:t>Requesting </a:t>
            </a:r>
            <a:r>
              <a:rPr sz="2600" spc="80" dirty="0">
                <a:latin typeface="Arial"/>
                <a:cs typeface="Arial"/>
              </a:rPr>
              <a:t>Falcon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229" dirty="0">
                <a:latin typeface="Arial"/>
                <a:cs typeface="Arial"/>
              </a:rPr>
              <a:t>9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launch </a:t>
            </a:r>
            <a:r>
              <a:rPr sz="2600" spc="120" dirty="0">
                <a:latin typeface="Arial"/>
                <a:cs typeface="Arial"/>
              </a:rPr>
              <a:t>data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75" dirty="0">
                <a:latin typeface="Arial"/>
                <a:cs typeface="Arial"/>
              </a:rPr>
              <a:t>from </a:t>
            </a:r>
            <a:r>
              <a:rPr sz="2600" spc="105" dirty="0">
                <a:latin typeface="Arial"/>
                <a:cs typeface="Arial"/>
              </a:rPr>
              <a:t>Wikipedia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19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5" y="0"/>
                </a:moveTo>
                <a:lnTo>
                  <a:pt x="501902" y="0"/>
                </a:lnTo>
                <a:lnTo>
                  <a:pt x="433019" y="113"/>
                </a:lnTo>
                <a:lnTo>
                  <a:pt x="373139" y="910"/>
                </a:lnTo>
                <a:lnTo>
                  <a:pt x="321443" y="3074"/>
                </a:lnTo>
                <a:lnTo>
                  <a:pt x="277112" y="7287"/>
                </a:lnTo>
                <a:lnTo>
                  <a:pt x="239328" y="14233"/>
                </a:lnTo>
                <a:lnTo>
                  <a:pt x="158610" y="47323"/>
                </a:lnTo>
                <a:lnTo>
                  <a:pt x="115140" y="77826"/>
                </a:lnTo>
                <a:lnTo>
                  <a:pt x="77723" y="115243"/>
                </a:lnTo>
                <a:lnTo>
                  <a:pt x="47220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20" y="3082820"/>
                </a:lnTo>
                <a:lnTo>
                  <a:pt x="77723" y="3126290"/>
                </a:lnTo>
                <a:lnTo>
                  <a:pt x="115140" y="3163708"/>
                </a:lnTo>
                <a:lnTo>
                  <a:pt x="158610" y="3194211"/>
                </a:lnTo>
                <a:lnTo>
                  <a:pt x="207272" y="3216938"/>
                </a:lnTo>
                <a:lnTo>
                  <a:pt x="277112" y="3234254"/>
                </a:lnTo>
                <a:lnTo>
                  <a:pt x="321443" y="3238469"/>
                </a:lnTo>
                <a:lnTo>
                  <a:pt x="373139" y="3240633"/>
                </a:lnTo>
                <a:lnTo>
                  <a:pt x="433019" y="3241431"/>
                </a:lnTo>
                <a:lnTo>
                  <a:pt x="501902" y="3241545"/>
                </a:lnTo>
                <a:lnTo>
                  <a:pt x="3166805" y="3241545"/>
                </a:lnTo>
                <a:lnTo>
                  <a:pt x="3235689" y="3241431"/>
                </a:lnTo>
                <a:lnTo>
                  <a:pt x="3295570" y="3240633"/>
                </a:lnTo>
                <a:lnTo>
                  <a:pt x="3347268" y="3238469"/>
                </a:lnTo>
                <a:lnTo>
                  <a:pt x="3391599" y="3234254"/>
                </a:lnTo>
                <a:lnTo>
                  <a:pt x="3429382" y="3227305"/>
                </a:lnTo>
                <a:lnTo>
                  <a:pt x="3510097" y="3194211"/>
                </a:lnTo>
                <a:lnTo>
                  <a:pt x="3553570" y="3163708"/>
                </a:lnTo>
                <a:lnTo>
                  <a:pt x="3590988" y="3126290"/>
                </a:lnTo>
                <a:lnTo>
                  <a:pt x="3621491" y="3082820"/>
                </a:lnTo>
                <a:lnTo>
                  <a:pt x="3644214" y="3034158"/>
                </a:lnTo>
                <a:lnTo>
                  <a:pt x="3661530" y="2964318"/>
                </a:lnTo>
                <a:lnTo>
                  <a:pt x="3665745" y="2919988"/>
                </a:lnTo>
                <a:lnTo>
                  <a:pt x="3667910" y="2868292"/>
                </a:lnTo>
                <a:lnTo>
                  <a:pt x="3668707" y="2808412"/>
                </a:lnTo>
                <a:lnTo>
                  <a:pt x="3668707" y="433128"/>
                </a:lnTo>
                <a:lnTo>
                  <a:pt x="3667910" y="373245"/>
                </a:lnTo>
                <a:lnTo>
                  <a:pt x="3665745" y="321547"/>
                </a:lnTo>
                <a:lnTo>
                  <a:pt x="3661530" y="277216"/>
                </a:lnTo>
                <a:lnTo>
                  <a:pt x="3654581" y="239432"/>
                </a:lnTo>
                <a:lnTo>
                  <a:pt x="3621491" y="158714"/>
                </a:lnTo>
                <a:lnTo>
                  <a:pt x="3590988" y="115243"/>
                </a:lnTo>
                <a:lnTo>
                  <a:pt x="3553570" y="77826"/>
                </a:lnTo>
                <a:lnTo>
                  <a:pt x="3510097" y="47323"/>
                </a:lnTo>
                <a:lnTo>
                  <a:pt x="3461435" y="24596"/>
                </a:lnTo>
                <a:lnTo>
                  <a:pt x="3391599" y="7287"/>
                </a:lnTo>
                <a:lnTo>
                  <a:pt x="3347268" y="3074"/>
                </a:lnTo>
                <a:lnTo>
                  <a:pt x="3295570" y="910"/>
                </a:lnTo>
                <a:lnTo>
                  <a:pt x="3235689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8" y="2980025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-50" dirty="0">
                <a:latin typeface="Arial"/>
                <a:cs typeface="Arial"/>
              </a:rPr>
              <a:t>a </a:t>
            </a:r>
            <a:r>
              <a:rPr sz="2600" spc="114" dirty="0">
                <a:latin typeface="Arial"/>
                <a:cs typeface="Arial"/>
              </a:rPr>
              <a:t>BeautifulSoup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60" dirty="0">
                <a:latin typeface="Arial"/>
                <a:cs typeface="Arial"/>
              </a:rPr>
              <a:t>object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30" dirty="0">
                <a:latin typeface="Arial"/>
                <a:cs typeface="Arial"/>
              </a:rPr>
              <a:t>HTML </a:t>
            </a:r>
            <a:r>
              <a:rPr sz="2600" spc="85" dirty="0">
                <a:latin typeface="Arial"/>
                <a:cs typeface="Arial"/>
              </a:rPr>
              <a:t>response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73" y="225681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860" y="0"/>
                </a:lnTo>
                <a:lnTo>
                  <a:pt x="432974" y="113"/>
                </a:lnTo>
                <a:lnTo>
                  <a:pt x="373095" y="910"/>
                </a:lnTo>
                <a:lnTo>
                  <a:pt x="321407" y="3074"/>
                </a:lnTo>
                <a:lnTo>
                  <a:pt x="277093" y="7287"/>
                </a:lnTo>
                <a:lnTo>
                  <a:pt x="239334" y="14233"/>
                </a:lnTo>
                <a:lnTo>
                  <a:pt x="158617" y="47323"/>
                </a:lnTo>
                <a:lnTo>
                  <a:pt x="115126" y="77826"/>
                </a:lnTo>
                <a:lnTo>
                  <a:pt x="77703" y="115243"/>
                </a:lnTo>
                <a:lnTo>
                  <a:pt x="47205" y="158714"/>
                </a:lnTo>
                <a:lnTo>
                  <a:pt x="24492" y="207375"/>
                </a:lnTo>
                <a:lnTo>
                  <a:pt x="7176" y="277216"/>
                </a:lnTo>
                <a:lnTo>
                  <a:pt x="2961" y="321547"/>
                </a:lnTo>
                <a:lnTo>
                  <a:pt x="797" y="373245"/>
                </a:lnTo>
                <a:lnTo>
                  <a:pt x="0" y="433128"/>
                </a:lnTo>
                <a:lnTo>
                  <a:pt x="0" y="2808412"/>
                </a:lnTo>
                <a:lnTo>
                  <a:pt x="797" y="2868292"/>
                </a:lnTo>
                <a:lnTo>
                  <a:pt x="2961" y="2919988"/>
                </a:lnTo>
                <a:lnTo>
                  <a:pt x="7176" y="2964318"/>
                </a:lnTo>
                <a:lnTo>
                  <a:pt x="14125" y="3002102"/>
                </a:lnTo>
                <a:lnTo>
                  <a:pt x="47205" y="3082820"/>
                </a:lnTo>
                <a:lnTo>
                  <a:pt x="77703" y="3126290"/>
                </a:lnTo>
                <a:lnTo>
                  <a:pt x="115126" y="3163708"/>
                </a:lnTo>
                <a:lnTo>
                  <a:pt x="158617" y="3194211"/>
                </a:lnTo>
                <a:lnTo>
                  <a:pt x="207314" y="3216938"/>
                </a:lnTo>
                <a:lnTo>
                  <a:pt x="277093" y="3234254"/>
                </a:lnTo>
                <a:lnTo>
                  <a:pt x="321407" y="3238469"/>
                </a:lnTo>
                <a:lnTo>
                  <a:pt x="373095" y="3240633"/>
                </a:lnTo>
                <a:lnTo>
                  <a:pt x="432974" y="3241431"/>
                </a:lnTo>
                <a:lnTo>
                  <a:pt x="501860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02" y="3194211"/>
                </a:lnTo>
                <a:lnTo>
                  <a:pt x="3553561" y="3163708"/>
                </a:lnTo>
                <a:lnTo>
                  <a:pt x="3590969" y="3126290"/>
                </a:lnTo>
                <a:lnTo>
                  <a:pt x="3621461" y="3082820"/>
                </a:lnTo>
                <a:lnTo>
                  <a:pt x="3644173" y="3034158"/>
                </a:lnTo>
                <a:lnTo>
                  <a:pt x="3661488" y="2964318"/>
                </a:lnTo>
                <a:lnTo>
                  <a:pt x="3665703" y="2919988"/>
                </a:lnTo>
                <a:lnTo>
                  <a:pt x="3667868" y="2868292"/>
                </a:lnTo>
                <a:lnTo>
                  <a:pt x="3668665" y="2808412"/>
                </a:lnTo>
                <a:lnTo>
                  <a:pt x="3668665" y="433128"/>
                </a:lnTo>
                <a:lnTo>
                  <a:pt x="3667868" y="373245"/>
                </a:lnTo>
                <a:lnTo>
                  <a:pt x="3665703" y="321547"/>
                </a:lnTo>
                <a:lnTo>
                  <a:pt x="3661488" y="277216"/>
                </a:lnTo>
                <a:lnTo>
                  <a:pt x="3654539" y="239432"/>
                </a:lnTo>
                <a:lnTo>
                  <a:pt x="3621461" y="158714"/>
                </a:lnTo>
                <a:lnTo>
                  <a:pt x="3590969" y="115243"/>
                </a:lnTo>
                <a:lnTo>
                  <a:pt x="3553561" y="77826"/>
                </a:lnTo>
                <a:lnTo>
                  <a:pt x="3510102" y="47323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9013" y="2980025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"/>
                <a:cs typeface="Arial"/>
              </a:rPr>
              <a:t>Extracting</a:t>
            </a:r>
            <a:endParaRPr sz="2600">
              <a:latin typeface="Arial"/>
              <a:cs typeface="Arial"/>
            </a:endParaRPr>
          </a:p>
          <a:p>
            <a:pPr marL="12700" marR="5080" indent="-635" algn="ctr">
              <a:lnSpc>
                <a:spcPct val="111000"/>
              </a:lnSpc>
            </a:pPr>
            <a:r>
              <a:rPr sz="2600" spc="95" dirty="0">
                <a:latin typeface="Arial"/>
                <a:cs typeface="Arial"/>
              </a:rPr>
              <a:t>all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65" dirty="0">
                <a:latin typeface="Arial"/>
                <a:cs typeface="Arial"/>
              </a:rPr>
              <a:t>column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80" dirty="0">
                <a:latin typeface="Arial"/>
                <a:cs typeface="Arial"/>
              </a:rPr>
              <a:t>names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table </a:t>
            </a:r>
            <a:r>
              <a:rPr sz="2600" spc="105" dirty="0">
                <a:latin typeface="Arial"/>
                <a:cs typeface="Arial"/>
              </a:rPr>
              <a:t>header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463" y="443618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65" y="0"/>
                </a:lnTo>
                <a:lnTo>
                  <a:pt x="433078" y="113"/>
                </a:lnTo>
                <a:lnTo>
                  <a:pt x="373196" y="910"/>
                </a:lnTo>
                <a:lnTo>
                  <a:pt x="321499" y="3074"/>
                </a:lnTo>
                <a:lnTo>
                  <a:pt x="277166" y="7287"/>
                </a:lnTo>
                <a:lnTo>
                  <a:pt x="239378" y="14233"/>
                </a:lnTo>
                <a:lnTo>
                  <a:pt x="158667" y="47324"/>
                </a:lnTo>
                <a:lnTo>
                  <a:pt x="115202" y="77829"/>
                </a:lnTo>
                <a:lnTo>
                  <a:pt x="77778" y="115248"/>
                </a:lnTo>
                <a:lnTo>
                  <a:pt x="47255" y="158718"/>
                </a:lnTo>
                <a:lnTo>
                  <a:pt x="24492" y="207375"/>
                </a:lnTo>
                <a:lnTo>
                  <a:pt x="7176" y="277218"/>
                </a:lnTo>
                <a:lnTo>
                  <a:pt x="2961" y="321551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2"/>
                </a:lnTo>
                <a:lnTo>
                  <a:pt x="797" y="2868294"/>
                </a:lnTo>
                <a:lnTo>
                  <a:pt x="2961" y="2919992"/>
                </a:lnTo>
                <a:lnTo>
                  <a:pt x="7176" y="2964323"/>
                </a:lnTo>
                <a:lnTo>
                  <a:pt x="14125" y="3002106"/>
                </a:lnTo>
                <a:lnTo>
                  <a:pt x="47255" y="3082821"/>
                </a:lnTo>
                <a:lnTo>
                  <a:pt x="77778" y="3126293"/>
                </a:lnTo>
                <a:lnTo>
                  <a:pt x="115202" y="3163712"/>
                </a:lnTo>
                <a:lnTo>
                  <a:pt x="158667" y="3194215"/>
                </a:lnTo>
                <a:lnTo>
                  <a:pt x="207314" y="3216938"/>
                </a:lnTo>
                <a:lnTo>
                  <a:pt x="277166" y="3234254"/>
                </a:lnTo>
                <a:lnTo>
                  <a:pt x="321499" y="3238469"/>
                </a:lnTo>
                <a:lnTo>
                  <a:pt x="373196" y="3240633"/>
                </a:lnTo>
                <a:lnTo>
                  <a:pt x="433078" y="3241431"/>
                </a:lnTo>
                <a:lnTo>
                  <a:pt x="501965" y="3241545"/>
                </a:lnTo>
                <a:lnTo>
                  <a:pt x="3166805" y="3241545"/>
                </a:lnTo>
                <a:lnTo>
                  <a:pt x="3235692" y="3241431"/>
                </a:lnTo>
                <a:lnTo>
                  <a:pt x="3295573" y="3240633"/>
                </a:lnTo>
                <a:lnTo>
                  <a:pt x="3347271" y="3238469"/>
                </a:lnTo>
                <a:lnTo>
                  <a:pt x="3391603" y="3234254"/>
                </a:lnTo>
                <a:lnTo>
                  <a:pt x="3429391" y="3227305"/>
                </a:lnTo>
                <a:lnTo>
                  <a:pt x="3510113" y="3194215"/>
                </a:lnTo>
                <a:lnTo>
                  <a:pt x="3553598" y="3163712"/>
                </a:lnTo>
                <a:lnTo>
                  <a:pt x="3591037" y="3126293"/>
                </a:lnTo>
                <a:lnTo>
                  <a:pt x="3621555" y="3082821"/>
                </a:lnTo>
                <a:lnTo>
                  <a:pt x="3644277" y="3034158"/>
                </a:lnTo>
                <a:lnTo>
                  <a:pt x="3661593" y="2964323"/>
                </a:lnTo>
                <a:lnTo>
                  <a:pt x="3665808" y="2919992"/>
                </a:lnTo>
                <a:lnTo>
                  <a:pt x="3667972" y="2868294"/>
                </a:lnTo>
                <a:lnTo>
                  <a:pt x="3668770" y="2808412"/>
                </a:lnTo>
                <a:lnTo>
                  <a:pt x="3668770" y="433132"/>
                </a:lnTo>
                <a:lnTo>
                  <a:pt x="3667972" y="373250"/>
                </a:lnTo>
                <a:lnTo>
                  <a:pt x="3665808" y="321551"/>
                </a:lnTo>
                <a:lnTo>
                  <a:pt x="3661593" y="277218"/>
                </a:lnTo>
                <a:lnTo>
                  <a:pt x="3654644" y="239432"/>
                </a:lnTo>
                <a:lnTo>
                  <a:pt x="3621555" y="158718"/>
                </a:lnTo>
                <a:lnTo>
                  <a:pt x="3591037" y="115248"/>
                </a:lnTo>
                <a:lnTo>
                  <a:pt x="3553598" y="77829"/>
                </a:lnTo>
                <a:lnTo>
                  <a:pt x="3510113" y="47324"/>
                </a:lnTo>
                <a:lnTo>
                  <a:pt x="3461456" y="24596"/>
                </a:lnTo>
                <a:lnTo>
                  <a:pt x="3391603" y="7287"/>
                </a:lnTo>
                <a:lnTo>
                  <a:pt x="3347271" y="3074"/>
                </a:lnTo>
                <a:lnTo>
                  <a:pt x="3295573" y="910"/>
                </a:lnTo>
                <a:lnTo>
                  <a:pt x="3235692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47" y="5381742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Collecting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65" dirty="0">
                <a:latin typeface="Arial"/>
                <a:cs typeface="Arial"/>
              </a:rPr>
              <a:t>by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14" dirty="0">
                <a:latin typeface="Arial"/>
                <a:cs typeface="Arial"/>
              </a:rPr>
              <a:t>parsing </a:t>
            </a:r>
            <a:r>
              <a:rPr sz="2600" spc="50" dirty="0">
                <a:latin typeface="Arial"/>
                <a:cs typeface="Arial"/>
              </a:rPr>
              <a:t>HTML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05" dirty="0">
                <a:latin typeface="Arial"/>
                <a:cs typeface="Arial"/>
              </a:rPr>
              <a:t>tables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83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179" y="0"/>
                </a:moveTo>
                <a:lnTo>
                  <a:pt x="544467" y="0"/>
                </a:lnTo>
                <a:lnTo>
                  <a:pt x="469749" y="123"/>
                </a:lnTo>
                <a:lnTo>
                  <a:pt x="404789" y="988"/>
                </a:lnTo>
                <a:lnTo>
                  <a:pt x="348700" y="3336"/>
                </a:lnTo>
                <a:lnTo>
                  <a:pt x="300596" y="7908"/>
                </a:lnTo>
                <a:lnTo>
                  <a:pt x="259588" y="15445"/>
                </a:lnTo>
                <a:lnTo>
                  <a:pt x="180440" y="46623"/>
                </a:lnTo>
                <a:lnTo>
                  <a:pt x="139895" y="72525"/>
                </a:lnTo>
                <a:lnTo>
                  <a:pt x="103695" y="103852"/>
                </a:lnTo>
                <a:lnTo>
                  <a:pt x="72381" y="140065"/>
                </a:lnTo>
                <a:lnTo>
                  <a:pt x="46495" y="180620"/>
                </a:lnTo>
                <a:lnTo>
                  <a:pt x="26577" y="224977"/>
                </a:lnTo>
                <a:lnTo>
                  <a:pt x="7787" y="300733"/>
                </a:lnTo>
                <a:lnTo>
                  <a:pt x="3213" y="348824"/>
                </a:lnTo>
                <a:lnTo>
                  <a:pt x="865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5" y="2836657"/>
                </a:lnTo>
                <a:lnTo>
                  <a:pt x="3213" y="2892737"/>
                </a:lnTo>
                <a:lnTo>
                  <a:pt x="7787" y="2940827"/>
                </a:lnTo>
                <a:lnTo>
                  <a:pt x="15328" y="2981815"/>
                </a:lnTo>
                <a:lnTo>
                  <a:pt x="46495" y="3060941"/>
                </a:lnTo>
                <a:lnTo>
                  <a:pt x="72381" y="3101493"/>
                </a:lnTo>
                <a:lnTo>
                  <a:pt x="103695" y="3137704"/>
                </a:lnTo>
                <a:lnTo>
                  <a:pt x="139895" y="3169030"/>
                </a:lnTo>
                <a:lnTo>
                  <a:pt x="180440" y="3194931"/>
                </a:lnTo>
                <a:lnTo>
                  <a:pt x="224791" y="3214865"/>
                </a:lnTo>
                <a:lnTo>
                  <a:pt x="300596" y="3233647"/>
                </a:lnTo>
                <a:lnTo>
                  <a:pt x="348700" y="3238219"/>
                </a:lnTo>
                <a:lnTo>
                  <a:pt x="404789" y="3240567"/>
                </a:lnTo>
                <a:lnTo>
                  <a:pt x="469749" y="3241432"/>
                </a:lnTo>
                <a:lnTo>
                  <a:pt x="544467" y="3241555"/>
                </a:lnTo>
                <a:lnTo>
                  <a:pt x="3124179" y="3241555"/>
                </a:lnTo>
                <a:lnTo>
                  <a:pt x="3198933" y="3241432"/>
                </a:lnTo>
                <a:lnTo>
                  <a:pt x="3263903" y="3240567"/>
                </a:lnTo>
                <a:lnTo>
                  <a:pt x="3319984" y="3238219"/>
                </a:lnTo>
                <a:lnTo>
                  <a:pt x="3368073" y="3233647"/>
                </a:lnTo>
                <a:lnTo>
                  <a:pt x="3409064" y="3226109"/>
                </a:lnTo>
                <a:lnTo>
                  <a:pt x="3488205" y="3194931"/>
                </a:lnTo>
                <a:lnTo>
                  <a:pt x="3528750" y="3169030"/>
                </a:lnTo>
                <a:lnTo>
                  <a:pt x="3564951" y="3137704"/>
                </a:lnTo>
                <a:lnTo>
                  <a:pt x="3596264" y="3101493"/>
                </a:lnTo>
                <a:lnTo>
                  <a:pt x="3622151" y="3060941"/>
                </a:lnTo>
                <a:lnTo>
                  <a:pt x="3642069" y="3016588"/>
                </a:lnTo>
                <a:lnTo>
                  <a:pt x="3660858" y="2940827"/>
                </a:lnTo>
                <a:lnTo>
                  <a:pt x="3665432" y="2892737"/>
                </a:lnTo>
                <a:lnTo>
                  <a:pt x="3667780" y="2836657"/>
                </a:lnTo>
                <a:lnTo>
                  <a:pt x="3668646" y="2771699"/>
                </a:lnTo>
                <a:lnTo>
                  <a:pt x="3668646" y="469865"/>
                </a:lnTo>
                <a:lnTo>
                  <a:pt x="3667780" y="404906"/>
                </a:lnTo>
                <a:lnTo>
                  <a:pt x="3665432" y="348824"/>
                </a:lnTo>
                <a:lnTo>
                  <a:pt x="3660858" y="300733"/>
                </a:lnTo>
                <a:lnTo>
                  <a:pt x="3653318" y="259747"/>
                </a:lnTo>
                <a:lnTo>
                  <a:pt x="3622151" y="180620"/>
                </a:lnTo>
                <a:lnTo>
                  <a:pt x="3596264" y="140065"/>
                </a:lnTo>
                <a:lnTo>
                  <a:pt x="3564951" y="103852"/>
                </a:lnTo>
                <a:lnTo>
                  <a:pt x="3528750" y="72525"/>
                </a:lnTo>
                <a:lnTo>
                  <a:pt x="3488205" y="46623"/>
                </a:lnTo>
                <a:lnTo>
                  <a:pt x="3443855" y="26690"/>
                </a:lnTo>
                <a:lnTo>
                  <a:pt x="3368073" y="7908"/>
                </a:lnTo>
                <a:lnTo>
                  <a:pt x="3319984" y="3336"/>
                </a:lnTo>
                <a:lnTo>
                  <a:pt x="3263903" y="988"/>
                </a:lnTo>
                <a:lnTo>
                  <a:pt x="3198933" y="123"/>
                </a:lnTo>
                <a:lnTo>
                  <a:pt x="3124179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300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"/>
                <a:cs typeface="Arial"/>
              </a:rPr>
              <a:t>Constructing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45" dirty="0">
                <a:latin typeface="Arial"/>
                <a:cs typeface="Arial"/>
              </a:rPr>
              <a:t>we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70" dirty="0">
                <a:latin typeface="Arial"/>
                <a:cs typeface="Arial"/>
              </a:rPr>
              <a:t>have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40" dirty="0">
                <a:latin typeface="Arial"/>
                <a:cs typeface="Arial"/>
              </a:rPr>
              <a:t>obtained </a:t>
            </a:r>
            <a:r>
              <a:rPr sz="2600" spc="165" dirty="0">
                <a:latin typeface="Arial"/>
                <a:cs typeface="Arial"/>
              </a:rPr>
              <a:t>into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29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31" y="0"/>
                </a:moveTo>
                <a:lnTo>
                  <a:pt x="544467" y="0"/>
                </a:lnTo>
                <a:lnTo>
                  <a:pt x="469738" y="123"/>
                </a:lnTo>
                <a:lnTo>
                  <a:pt x="404777" y="988"/>
                </a:lnTo>
                <a:lnTo>
                  <a:pt x="348695" y="3336"/>
                </a:lnTo>
                <a:lnTo>
                  <a:pt x="300604" y="7908"/>
                </a:lnTo>
                <a:lnTo>
                  <a:pt x="259616" y="15445"/>
                </a:lnTo>
                <a:lnTo>
                  <a:pt x="180490" y="46623"/>
                </a:lnTo>
                <a:lnTo>
                  <a:pt x="139938" y="72525"/>
                </a:lnTo>
                <a:lnTo>
                  <a:pt x="103727" y="103852"/>
                </a:lnTo>
                <a:lnTo>
                  <a:pt x="72401" y="140065"/>
                </a:lnTo>
                <a:lnTo>
                  <a:pt x="46500" y="180620"/>
                </a:lnTo>
                <a:lnTo>
                  <a:pt x="26566" y="224977"/>
                </a:lnTo>
                <a:lnTo>
                  <a:pt x="7784" y="300733"/>
                </a:lnTo>
                <a:lnTo>
                  <a:pt x="3212" y="348824"/>
                </a:lnTo>
                <a:lnTo>
                  <a:pt x="864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4" y="2836657"/>
                </a:lnTo>
                <a:lnTo>
                  <a:pt x="3212" y="2892737"/>
                </a:lnTo>
                <a:lnTo>
                  <a:pt x="7784" y="2940827"/>
                </a:lnTo>
                <a:lnTo>
                  <a:pt x="15322" y="2981815"/>
                </a:lnTo>
                <a:lnTo>
                  <a:pt x="46500" y="3060941"/>
                </a:lnTo>
                <a:lnTo>
                  <a:pt x="72401" y="3101493"/>
                </a:lnTo>
                <a:lnTo>
                  <a:pt x="103727" y="3137704"/>
                </a:lnTo>
                <a:lnTo>
                  <a:pt x="139938" y="3169030"/>
                </a:lnTo>
                <a:lnTo>
                  <a:pt x="180490" y="3194931"/>
                </a:lnTo>
                <a:lnTo>
                  <a:pt x="224843" y="3214865"/>
                </a:lnTo>
                <a:lnTo>
                  <a:pt x="300604" y="3233647"/>
                </a:lnTo>
                <a:lnTo>
                  <a:pt x="348695" y="3238219"/>
                </a:lnTo>
                <a:lnTo>
                  <a:pt x="404777" y="3240567"/>
                </a:lnTo>
                <a:lnTo>
                  <a:pt x="469738" y="3241432"/>
                </a:lnTo>
                <a:lnTo>
                  <a:pt x="544467" y="3241555"/>
                </a:lnTo>
                <a:lnTo>
                  <a:pt x="3124231" y="3241555"/>
                </a:lnTo>
                <a:lnTo>
                  <a:pt x="3198955" y="3241432"/>
                </a:lnTo>
                <a:lnTo>
                  <a:pt x="3263913" y="3240567"/>
                </a:lnTo>
                <a:lnTo>
                  <a:pt x="3319993" y="3238219"/>
                </a:lnTo>
                <a:lnTo>
                  <a:pt x="3368083" y="3233647"/>
                </a:lnTo>
                <a:lnTo>
                  <a:pt x="3409071" y="3226109"/>
                </a:lnTo>
                <a:lnTo>
                  <a:pt x="3488197" y="3194931"/>
                </a:lnTo>
                <a:lnTo>
                  <a:pt x="3528749" y="3169030"/>
                </a:lnTo>
                <a:lnTo>
                  <a:pt x="3564960" y="3137704"/>
                </a:lnTo>
                <a:lnTo>
                  <a:pt x="3596286" y="3101493"/>
                </a:lnTo>
                <a:lnTo>
                  <a:pt x="3622188" y="3060941"/>
                </a:lnTo>
                <a:lnTo>
                  <a:pt x="3642121" y="3016588"/>
                </a:lnTo>
                <a:lnTo>
                  <a:pt x="3660903" y="2940827"/>
                </a:lnTo>
                <a:lnTo>
                  <a:pt x="3665475" y="2892737"/>
                </a:lnTo>
                <a:lnTo>
                  <a:pt x="3667823" y="2836657"/>
                </a:lnTo>
                <a:lnTo>
                  <a:pt x="3668688" y="2771699"/>
                </a:lnTo>
                <a:lnTo>
                  <a:pt x="3668688" y="469865"/>
                </a:lnTo>
                <a:lnTo>
                  <a:pt x="3667823" y="404906"/>
                </a:lnTo>
                <a:lnTo>
                  <a:pt x="3665475" y="348824"/>
                </a:lnTo>
                <a:lnTo>
                  <a:pt x="3660903" y="300733"/>
                </a:lnTo>
                <a:lnTo>
                  <a:pt x="3653366" y="259747"/>
                </a:lnTo>
                <a:lnTo>
                  <a:pt x="3622188" y="180620"/>
                </a:lnTo>
                <a:lnTo>
                  <a:pt x="3596286" y="140065"/>
                </a:lnTo>
                <a:lnTo>
                  <a:pt x="3564960" y="103852"/>
                </a:lnTo>
                <a:lnTo>
                  <a:pt x="3528749" y="72525"/>
                </a:lnTo>
                <a:lnTo>
                  <a:pt x="3488197" y="46623"/>
                </a:lnTo>
                <a:lnTo>
                  <a:pt x="3443844" y="26690"/>
                </a:lnTo>
                <a:lnTo>
                  <a:pt x="3368083" y="7908"/>
                </a:lnTo>
                <a:lnTo>
                  <a:pt x="3319993" y="3336"/>
                </a:lnTo>
                <a:lnTo>
                  <a:pt x="3263913" y="988"/>
                </a:lnTo>
                <a:lnTo>
                  <a:pt x="3198955" y="123"/>
                </a:lnTo>
                <a:lnTo>
                  <a:pt x="312423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1" y="7755733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"/>
                <a:cs typeface="Arial"/>
              </a:rPr>
              <a:t>Creating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a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20" dirty="0">
                <a:latin typeface="Arial"/>
                <a:cs typeface="Arial"/>
              </a:rPr>
              <a:t>dataframe </a:t>
            </a:r>
            <a:r>
              <a:rPr sz="2600" spc="195" dirty="0">
                <a:latin typeface="Arial"/>
                <a:cs typeface="Arial"/>
              </a:rPr>
              <a:t>from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90" dirty="0">
                <a:latin typeface="Arial"/>
                <a:cs typeface="Arial"/>
              </a:rPr>
              <a:t> </a:t>
            </a:r>
            <a:r>
              <a:rPr sz="2600" spc="150" dirty="0">
                <a:latin typeface="Arial"/>
                <a:cs typeface="Arial"/>
              </a:rPr>
              <a:t>dictionary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7" y="660017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1" y="0"/>
                </a:moveTo>
                <a:lnTo>
                  <a:pt x="544456" y="0"/>
                </a:lnTo>
                <a:lnTo>
                  <a:pt x="469731" y="123"/>
                </a:lnTo>
                <a:lnTo>
                  <a:pt x="404772" y="988"/>
                </a:lnTo>
                <a:lnTo>
                  <a:pt x="348690" y="3336"/>
                </a:lnTo>
                <a:lnTo>
                  <a:pt x="300599" y="7908"/>
                </a:lnTo>
                <a:lnTo>
                  <a:pt x="259613" y="15445"/>
                </a:lnTo>
                <a:lnTo>
                  <a:pt x="180486" y="46623"/>
                </a:lnTo>
                <a:lnTo>
                  <a:pt x="139931" y="72525"/>
                </a:lnTo>
                <a:lnTo>
                  <a:pt x="103718" y="103852"/>
                </a:lnTo>
                <a:lnTo>
                  <a:pt x="72391" y="140065"/>
                </a:lnTo>
                <a:lnTo>
                  <a:pt x="46489" y="180620"/>
                </a:lnTo>
                <a:lnTo>
                  <a:pt x="26556" y="224977"/>
                </a:lnTo>
                <a:lnTo>
                  <a:pt x="7781" y="300733"/>
                </a:lnTo>
                <a:lnTo>
                  <a:pt x="3211" y="348824"/>
                </a:lnTo>
                <a:lnTo>
                  <a:pt x="864" y="404906"/>
                </a:lnTo>
                <a:lnTo>
                  <a:pt x="0" y="469865"/>
                </a:lnTo>
                <a:lnTo>
                  <a:pt x="0" y="2771699"/>
                </a:lnTo>
                <a:lnTo>
                  <a:pt x="864" y="2836657"/>
                </a:lnTo>
                <a:lnTo>
                  <a:pt x="3211" y="2892737"/>
                </a:lnTo>
                <a:lnTo>
                  <a:pt x="7781" y="2940827"/>
                </a:lnTo>
                <a:lnTo>
                  <a:pt x="15316" y="2981815"/>
                </a:lnTo>
                <a:lnTo>
                  <a:pt x="46489" y="3060941"/>
                </a:lnTo>
                <a:lnTo>
                  <a:pt x="72391" y="3101493"/>
                </a:lnTo>
                <a:lnTo>
                  <a:pt x="103718" y="3137704"/>
                </a:lnTo>
                <a:lnTo>
                  <a:pt x="139931" y="3169030"/>
                </a:lnTo>
                <a:lnTo>
                  <a:pt x="180486" y="3194931"/>
                </a:lnTo>
                <a:lnTo>
                  <a:pt x="224843" y="3214865"/>
                </a:lnTo>
                <a:lnTo>
                  <a:pt x="300599" y="3233647"/>
                </a:lnTo>
                <a:lnTo>
                  <a:pt x="348690" y="3238219"/>
                </a:lnTo>
                <a:lnTo>
                  <a:pt x="404772" y="3240567"/>
                </a:lnTo>
                <a:lnTo>
                  <a:pt x="469731" y="3241432"/>
                </a:lnTo>
                <a:lnTo>
                  <a:pt x="544456" y="3241555"/>
                </a:lnTo>
                <a:lnTo>
                  <a:pt x="3124221" y="3241555"/>
                </a:lnTo>
                <a:lnTo>
                  <a:pt x="3198945" y="3241432"/>
                </a:lnTo>
                <a:lnTo>
                  <a:pt x="3263903" y="3240567"/>
                </a:lnTo>
                <a:lnTo>
                  <a:pt x="3319983" y="3238219"/>
                </a:lnTo>
                <a:lnTo>
                  <a:pt x="3368073" y="3233647"/>
                </a:lnTo>
                <a:lnTo>
                  <a:pt x="3409060" y="3226109"/>
                </a:lnTo>
                <a:lnTo>
                  <a:pt x="3488190" y="3194931"/>
                </a:lnTo>
                <a:lnTo>
                  <a:pt x="3528744" y="3169030"/>
                </a:lnTo>
                <a:lnTo>
                  <a:pt x="3564953" y="3137704"/>
                </a:lnTo>
                <a:lnTo>
                  <a:pt x="3596278" y="3101493"/>
                </a:lnTo>
                <a:lnTo>
                  <a:pt x="3622178" y="3060941"/>
                </a:lnTo>
                <a:lnTo>
                  <a:pt x="3642111" y="3016588"/>
                </a:lnTo>
                <a:lnTo>
                  <a:pt x="3660893" y="2940827"/>
                </a:lnTo>
                <a:lnTo>
                  <a:pt x="3665465" y="2892737"/>
                </a:lnTo>
                <a:lnTo>
                  <a:pt x="3667812" y="2836657"/>
                </a:lnTo>
                <a:lnTo>
                  <a:pt x="3668677" y="2771699"/>
                </a:lnTo>
                <a:lnTo>
                  <a:pt x="3668677" y="469865"/>
                </a:lnTo>
                <a:lnTo>
                  <a:pt x="3667812" y="404906"/>
                </a:lnTo>
                <a:lnTo>
                  <a:pt x="3665465" y="348824"/>
                </a:lnTo>
                <a:lnTo>
                  <a:pt x="3660893" y="300733"/>
                </a:lnTo>
                <a:lnTo>
                  <a:pt x="3653355" y="259747"/>
                </a:lnTo>
                <a:lnTo>
                  <a:pt x="3622178" y="180620"/>
                </a:lnTo>
                <a:lnTo>
                  <a:pt x="3596278" y="140065"/>
                </a:lnTo>
                <a:lnTo>
                  <a:pt x="3564953" y="103852"/>
                </a:lnTo>
                <a:lnTo>
                  <a:pt x="3528744" y="72525"/>
                </a:lnTo>
                <a:lnTo>
                  <a:pt x="3488190" y="46623"/>
                </a:lnTo>
                <a:lnTo>
                  <a:pt x="3443834" y="26690"/>
                </a:lnTo>
                <a:lnTo>
                  <a:pt x="3368073" y="7908"/>
                </a:lnTo>
                <a:lnTo>
                  <a:pt x="3319983" y="3336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79" y="7755733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"/>
                <a:cs typeface="Arial"/>
              </a:rPr>
              <a:t>Exporting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spc="155" dirty="0">
                <a:latin typeface="Arial"/>
                <a:cs typeface="Arial"/>
              </a:rPr>
              <a:t>the</a:t>
            </a:r>
            <a:r>
              <a:rPr sz="2600" spc="-80" dirty="0">
                <a:latin typeface="Arial"/>
                <a:cs typeface="Arial"/>
              </a:rPr>
              <a:t> </a:t>
            </a:r>
            <a:r>
              <a:rPr sz="2600" spc="100" dirty="0">
                <a:latin typeface="Arial"/>
                <a:cs typeface="Arial"/>
              </a:rPr>
              <a:t>data </a:t>
            </a:r>
            <a:r>
              <a:rPr sz="2600" spc="195" dirty="0">
                <a:latin typeface="Arial"/>
                <a:cs typeface="Arial"/>
              </a:rPr>
              <a:t>to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CSV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2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GitHub</a:t>
            </a:r>
            <a:r>
              <a:rPr sz="2950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URL: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Data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Collection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with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Web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"/>
                <a:cs typeface="Arial"/>
              </a:rPr>
              <a:t>Scraping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7" y="3454544"/>
            <a:ext cx="887730" cy="846455"/>
            <a:chOff x="9596147" y="3454544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4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04" y="3454544"/>
            <a:ext cx="887730" cy="846455"/>
            <a:chOff x="4839904" y="3454544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6"/>
                  </a:lnTo>
                  <a:lnTo>
                    <a:pt x="0" y="269866"/>
                  </a:lnTo>
                  <a:lnTo>
                    <a:pt x="0" y="523847"/>
                  </a:lnTo>
                  <a:lnTo>
                    <a:pt x="469137" y="523847"/>
                  </a:lnTo>
                  <a:lnTo>
                    <a:pt x="469137" y="793714"/>
                  </a:lnTo>
                  <a:lnTo>
                    <a:pt x="834916" y="396857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2" y="3480721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523850"/>
                  </a:move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lnTo>
                    <a:pt x="469134" y="269861"/>
                  </a:lnTo>
                  <a:lnTo>
                    <a:pt x="0" y="269861"/>
                  </a:lnTo>
                  <a:lnTo>
                    <a:pt x="0" y="523850"/>
                  </a:lnTo>
                  <a:lnTo>
                    <a:pt x="469134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113" y="3501159"/>
            <a:ext cx="774065" cy="755650"/>
            <a:chOff x="1460711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7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41" y="0"/>
                  </a:moveTo>
                  <a:lnTo>
                    <a:pt x="0" y="194569"/>
                  </a:lnTo>
                  <a:lnTo>
                    <a:pt x="359360" y="496121"/>
                  </a:lnTo>
                  <a:lnTo>
                    <a:pt x="185962" y="702847"/>
                  </a:lnTo>
                  <a:lnTo>
                    <a:pt x="721234" y="633959"/>
                  </a:lnTo>
                  <a:lnTo>
                    <a:pt x="696104" y="94824"/>
                  </a:lnTo>
                  <a:lnTo>
                    <a:pt x="522601" y="301551"/>
                  </a:lnTo>
                  <a:lnTo>
                    <a:pt x="16324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9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20"/>
                  </a:moveTo>
                  <a:lnTo>
                    <a:pt x="185914" y="702845"/>
                  </a:lnTo>
                  <a:lnTo>
                    <a:pt x="721210" y="633954"/>
                  </a:lnTo>
                  <a:lnTo>
                    <a:pt x="696102" y="94827"/>
                  </a:lnTo>
                  <a:lnTo>
                    <a:pt x="522638" y="301553"/>
                  </a:lnTo>
                  <a:lnTo>
                    <a:pt x="163260" y="0"/>
                  </a:lnTo>
                  <a:lnTo>
                    <a:pt x="0" y="194566"/>
                  </a:lnTo>
                  <a:lnTo>
                    <a:pt x="359377" y="49612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09" y="7797919"/>
            <a:ext cx="887730" cy="846455"/>
            <a:chOff x="4839909" y="7797919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6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5" y="7797919"/>
            <a:ext cx="887730" cy="846455"/>
            <a:chOff x="9605575" y="7797919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8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7"/>
                  </a:lnTo>
                  <a:lnTo>
                    <a:pt x="365779" y="793714"/>
                  </a:lnTo>
                  <a:lnTo>
                    <a:pt x="365779" y="523858"/>
                  </a:lnTo>
                  <a:lnTo>
                    <a:pt x="834916" y="523858"/>
                  </a:lnTo>
                  <a:lnTo>
                    <a:pt x="834916" y="269866"/>
                  </a:lnTo>
                  <a:lnTo>
                    <a:pt x="365779" y="269866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52" y="7824096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50"/>
                  </a:moveTo>
                  <a:lnTo>
                    <a:pt x="365778" y="793710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50"/>
                  </a:lnTo>
                  <a:lnTo>
                    <a:pt x="365778" y="52385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67" y="7844535"/>
            <a:ext cx="774065" cy="755650"/>
            <a:chOff x="14597467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39" y="7870712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93" y="0"/>
                  </a:moveTo>
                  <a:lnTo>
                    <a:pt x="198632" y="301551"/>
                  </a:lnTo>
                  <a:lnTo>
                    <a:pt x="25130" y="94824"/>
                  </a:lnTo>
                  <a:lnTo>
                    <a:pt x="0" y="633959"/>
                  </a:lnTo>
                  <a:lnTo>
                    <a:pt x="535271" y="702847"/>
                  </a:lnTo>
                  <a:lnTo>
                    <a:pt x="361873" y="496121"/>
                  </a:lnTo>
                  <a:lnTo>
                    <a:pt x="721234" y="194569"/>
                  </a:lnTo>
                  <a:lnTo>
                    <a:pt x="55799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44" y="7870712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20"/>
                  </a:moveTo>
                  <a:lnTo>
                    <a:pt x="535295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49" y="0"/>
                  </a:lnTo>
                  <a:lnTo>
                    <a:pt x="721210" y="194566"/>
                  </a:lnTo>
                  <a:lnTo>
                    <a:pt x="361832" y="496120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2384</Words>
  <Application>Microsoft Macintosh PowerPoint</Application>
  <PresentationFormat>Custom</PresentationFormat>
  <Paragraphs>216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Courier New</vt:lpstr>
      <vt:lpstr>Times New Roman</vt:lpstr>
      <vt:lpstr>Verdana</vt:lpstr>
      <vt:lpstr>Office Theme</vt:lpstr>
      <vt:lpstr>PowerPoint Presentation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Coursera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Microsoft Office User</cp:lastModifiedBy>
  <cp:revision>1</cp:revision>
  <dcterms:created xsi:type="dcterms:W3CDTF">2024-02-06T16:36:17Z</dcterms:created>
  <dcterms:modified xsi:type="dcterms:W3CDTF">2024-02-06T16:38:11Z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2024-02-06T00:00:00Z</vt:filetime>
  </property>
  <property fmtid="{D5CDD505-2E9C-101B-9397-08002B2CF9AE}" pid="5" name="Producer">
    <vt:lpwstr>3-Heights(TM) PDF Security Shell 4.8.25.2 (http://www.pdf-tools.com)</vt:lpwstr>
  </property>
</Properties>
</file>